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4.png"/><Relationship Id="rId4" Type="http://schemas.openxmlformats.org/officeDocument/2006/relationships/image" Target="../media/image5.jpg"/><Relationship Id="rId5" Type="http://schemas.openxmlformats.org/officeDocument/2006/relationships/image" Target="../media/image6.jpg"/><Relationship Id="rId6" Type="http://schemas.openxmlformats.org/officeDocument/2006/relationships/image" Target="../media/image7.jpg"/><Relationship Id="rId7" Type="http://schemas.openxmlformats.org/officeDocument/2006/relationships/image" Target="../media/image8.jpg"/><Relationship Id="rId8" Type="http://schemas.openxmlformats.org/officeDocument/2006/relationships/image" Target="../media/image9.jpg"/><Relationship Id="rId9" Type="http://schemas.openxmlformats.org/officeDocument/2006/relationships/image" Target="../media/image10.jpg"/><Relationship Id="rId10" Type="http://schemas.openxmlformats.org/officeDocument/2006/relationships/image" Target="../media/image11.jpg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40552" y="3645408"/>
            <a:ext cx="3203448" cy="306324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623" y="1776933"/>
            <a:ext cx="3372485" cy="4524629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2628900" y="623316"/>
            <a:ext cx="4544695" cy="855980"/>
          </a:xfrm>
          <a:custGeom>
            <a:avLst/>
            <a:gdLst/>
            <a:ahLst/>
            <a:cxnLst/>
            <a:rect l="l" t="t" r="r" b="b"/>
            <a:pathLst>
              <a:path w="4544695" h="855980">
                <a:moveTo>
                  <a:pt x="1893570" y="359663"/>
                </a:moveTo>
                <a:lnTo>
                  <a:pt x="757427" y="359663"/>
                </a:lnTo>
                <a:lnTo>
                  <a:pt x="248793" y="855599"/>
                </a:lnTo>
                <a:lnTo>
                  <a:pt x="1893570" y="359663"/>
                </a:lnTo>
                <a:close/>
              </a:path>
              <a:path w="4544695" h="855980">
                <a:moveTo>
                  <a:pt x="4484624" y="0"/>
                </a:moveTo>
                <a:lnTo>
                  <a:pt x="59943" y="0"/>
                </a:lnTo>
                <a:lnTo>
                  <a:pt x="36593" y="4704"/>
                </a:lnTo>
                <a:lnTo>
                  <a:pt x="17541" y="17541"/>
                </a:lnTo>
                <a:lnTo>
                  <a:pt x="4704" y="36593"/>
                </a:lnTo>
                <a:lnTo>
                  <a:pt x="0" y="59944"/>
                </a:lnTo>
                <a:lnTo>
                  <a:pt x="0" y="299720"/>
                </a:lnTo>
                <a:lnTo>
                  <a:pt x="4704" y="323070"/>
                </a:lnTo>
                <a:lnTo>
                  <a:pt x="17541" y="342122"/>
                </a:lnTo>
                <a:lnTo>
                  <a:pt x="36593" y="354959"/>
                </a:lnTo>
                <a:lnTo>
                  <a:pt x="59943" y="359663"/>
                </a:lnTo>
                <a:lnTo>
                  <a:pt x="4484624" y="359663"/>
                </a:lnTo>
                <a:lnTo>
                  <a:pt x="4507974" y="354959"/>
                </a:lnTo>
                <a:lnTo>
                  <a:pt x="4527026" y="342122"/>
                </a:lnTo>
                <a:lnTo>
                  <a:pt x="4539863" y="323070"/>
                </a:lnTo>
                <a:lnTo>
                  <a:pt x="4544568" y="299720"/>
                </a:lnTo>
                <a:lnTo>
                  <a:pt x="4544568" y="59944"/>
                </a:lnTo>
                <a:lnTo>
                  <a:pt x="4539863" y="36593"/>
                </a:lnTo>
                <a:lnTo>
                  <a:pt x="4527026" y="17541"/>
                </a:lnTo>
                <a:lnTo>
                  <a:pt x="4507974" y="4704"/>
                </a:lnTo>
                <a:lnTo>
                  <a:pt x="448462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2628900" y="623316"/>
            <a:ext cx="4544695" cy="855980"/>
          </a:xfrm>
          <a:custGeom>
            <a:avLst/>
            <a:gdLst/>
            <a:ahLst/>
            <a:cxnLst/>
            <a:rect l="l" t="t" r="r" b="b"/>
            <a:pathLst>
              <a:path w="4544695" h="855980">
                <a:moveTo>
                  <a:pt x="0" y="59944"/>
                </a:moveTo>
                <a:lnTo>
                  <a:pt x="4704" y="36593"/>
                </a:lnTo>
                <a:lnTo>
                  <a:pt x="17541" y="17541"/>
                </a:lnTo>
                <a:lnTo>
                  <a:pt x="36593" y="4704"/>
                </a:lnTo>
                <a:lnTo>
                  <a:pt x="59943" y="0"/>
                </a:lnTo>
                <a:lnTo>
                  <a:pt x="757427" y="0"/>
                </a:lnTo>
                <a:lnTo>
                  <a:pt x="1893570" y="0"/>
                </a:lnTo>
                <a:lnTo>
                  <a:pt x="4484624" y="0"/>
                </a:lnTo>
                <a:lnTo>
                  <a:pt x="4507974" y="4704"/>
                </a:lnTo>
                <a:lnTo>
                  <a:pt x="4527026" y="17541"/>
                </a:lnTo>
                <a:lnTo>
                  <a:pt x="4539863" y="36593"/>
                </a:lnTo>
                <a:lnTo>
                  <a:pt x="4544568" y="59944"/>
                </a:lnTo>
                <a:lnTo>
                  <a:pt x="4544568" y="209804"/>
                </a:lnTo>
                <a:lnTo>
                  <a:pt x="4544568" y="299720"/>
                </a:lnTo>
                <a:lnTo>
                  <a:pt x="4539863" y="323070"/>
                </a:lnTo>
                <a:lnTo>
                  <a:pt x="4527026" y="342122"/>
                </a:lnTo>
                <a:lnTo>
                  <a:pt x="4507974" y="354959"/>
                </a:lnTo>
                <a:lnTo>
                  <a:pt x="4484624" y="359663"/>
                </a:lnTo>
                <a:lnTo>
                  <a:pt x="1893570" y="359663"/>
                </a:lnTo>
                <a:lnTo>
                  <a:pt x="248793" y="855599"/>
                </a:lnTo>
                <a:lnTo>
                  <a:pt x="757427" y="359663"/>
                </a:lnTo>
                <a:lnTo>
                  <a:pt x="59943" y="359663"/>
                </a:lnTo>
                <a:lnTo>
                  <a:pt x="36593" y="354959"/>
                </a:lnTo>
                <a:lnTo>
                  <a:pt x="17541" y="342122"/>
                </a:lnTo>
                <a:lnTo>
                  <a:pt x="4704" y="323070"/>
                </a:lnTo>
                <a:lnTo>
                  <a:pt x="0" y="299720"/>
                </a:lnTo>
                <a:lnTo>
                  <a:pt x="0" y="209804"/>
                </a:lnTo>
                <a:lnTo>
                  <a:pt x="0" y="5994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58267" y="14985"/>
            <a:ext cx="8627465" cy="39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21223" y="3142487"/>
            <a:ext cx="3922776" cy="371550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0" y="3788663"/>
            <a:ext cx="4392167" cy="290474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31664" y="621791"/>
            <a:ext cx="3672840" cy="306019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23088" y="691895"/>
            <a:ext cx="3947160" cy="2663952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2779775"/>
            <a:ext cx="1624583" cy="2234184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55904" y="4364736"/>
            <a:ext cx="1621536" cy="2304288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051304" y="2996184"/>
            <a:ext cx="1655064" cy="2206752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33344" y="4581144"/>
            <a:ext cx="1545335" cy="206044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16810" y="128092"/>
            <a:ext cx="5310378" cy="4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Relationship Id="rId3" Type="http://schemas.openxmlformats.org/officeDocument/2006/relationships/image" Target="../media/image13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png"/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openxmlformats.org/officeDocument/2006/relationships/image" Target="../media/image80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1.png"/><Relationship Id="rId3" Type="http://schemas.openxmlformats.org/officeDocument/2006/relationships/image" Target="../media/image82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png"/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5" Type="http://schemas.openxmlformats.org/officeDocument/2006/relationships/image" Target="../media/image86.png"/><Relationship Id="rId6" Type="http://schemas.openxmlformats.org/officeDocument/2006/relationships/image" Target="../media/image87.png"/><Relationship Id="rId7" Type="http://schemas.openxmlformats.org/officeDocument/2006/relationships/image" Target="../media/image88.png"/><Relationship Id="rId8" Type="http://schemas.openxmlformats.org/officeDocument/2006/relationships/image" Target="../media/image89.png"/><Relationship Id="rId9" Type="http://schemas.openxmlformats.org/officeDocument/2006/relationships/image" Target="../media/image90.png"/><Relationship Id="rId10" Type="http://schemas.openxmlformats.org/officeDocument/2006/relationships/image" Target="../media/image91.png"/><Relationship Id="rId11" Type="http://schemas.openxmlformats.org/officeDocument/2006/relationships/image" Target="../media/image92.png"/><Relationship Id="rId12" Type="http://schemas.openxmlformats.org/officeDocument/2006/relationships/image" Target="../media/image93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4.jpg"/><Relationship Id="rId3" Type="http://schemas.openxmlformats.org/officeDocument/2006/relationships/image" Target="../media/image95.png"/><Relationship Id="rId4" Type="http://schemas.openxmlformats.org/officeDocument/2006/relationships/image" Target="../media/image96.png"/><Relationship Id="rId5" Type="http://schemas.openxmlformats.org/officeDocument/2006/relationships/image" Target="../media/image97.png"/><Relationship Id="rId6" Type="http://schemas.openxmlformats.org/officeDocument/2006/relationships/image" Target="../media/image98.png"/><Relationship Id="rId7" Type="http://schemas.openxmlformats.org/officeDocument/2006/relationships/image" Target="../media/image99.png"/><Relationship Id="rId8" Type="http://schemas.openxmlformats.org/officeDocument/2006/relationships/image" Target="../media/image100.png"/><Relationship Id="rId9" Type="http://schemas.openxmlformats.org/officeDocument/2006/relationships/image" Target="../media/image101.png"/><Relationship Id="rId10" Type="http://schemas.openxmlformats.org/officeDocument/2006/relationships/image" Target="../media/image102.png"/><Relationship Id="rId11" Type="http://schemas.openxmlformats.org/officeDocument/2006/relationships/image" Target="../media/image103.png"/><Relationship Id="rId12" Type="http://schemas.openxmlformats.org/officeDocument/2006/relationships/image" Target="../media/image104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5.png"/><Relationship Id="rId3" Type="http://schemas.openxmlformats.org/officeDocument/2006/relationships/image" Target="../media/image106.png"/><Relationship Id="rId4" Type="http://schemas.openxmlformats.org/officeDocument/2006/relationships/image" Target="../media/image107.png"/><Relationship Id="rId5" Type="http://schemas.openxmlformats.org/officeDocument/2006/relationships/image" Target="../media/image108.png"/><Relationship Id="rId6" Type="http://schemas.openxmlformats.org/officeDocument/2006/relationships/image" Target="../media/image109.png"/><Relationship Id="rId7" Type="http://schemas.openxmlformats.org/officeDocument/2006/relationships/image" Target="../media/image110.png"/><Relationship Id="rId8" Type="http://schemas.openxmlformats.org/officeDocument/2006/relationships/image" Target="../media/image111.png"/><Relationship Id="rId9" Type="http://schemas.openxmlformats.org/officeDocument/2006/relationships/image" Target="../media/image112.png"/><Relationship Id="rId10" Type="http://schemas.openxmlformats.org/officeDocument/2006/relationships/image" Target="../media/image113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4.png"/><Relationship Id="rId3" Type="http://schemas.openxmlformats.org/officeDocument/2006/relationships/image" Target="../media/image115.png"/><Relationship Id="rId4" Type="http://schemas.openxmlformats.org/officeDocument/2006/relationships/image" Target="../media/image116.png"/><Relationship Id="rId5" Type="http://schemas.openxmlformats.org/officeDocument/2006/relationships/image" Target="../media/image117.png"/><Relationship Id="rId6" Type="http://schemas.openxmlformats.org/officeDocument/2006/relationships/image" Target="../media/image118.png"/><Relationship Id="rId7" Type="http://schemas.openxmlformats.org/officeDocument/2006/relationships/image" Target="../media/image119.jpg"/><Relationship Id="rId8" Type="http://schemas.openxmlformats.org/officeDocument/2006/relationships/image" Target="../media/image120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1.png"/><Relationship Id="rId3" Type="http://schemas.openxmlformats.org/officeDocument/2006/relationships/image" Target="../media/image122.jpg"/><Relationship Id="rId4" Type="http://schemas.openxmlformats.org/officeDocument/2006/relationships/image" Target="../media/image123.jpg"/><Relationship Id="rId5" Type="http://schemas.openxmlformats.org/officeDocument/2006/relationships/image" Target="../media/image124.jpg"/><Relationship Id="rId6" Type="http://schemas.openxmlformats.org/officeDocument/2006/relationships/image" Target="../media/image125.jpg"/><Relationship Id="rId7" Type="http://schemas.openxmlformats.org/officeDocument/2006/relationships/image" Target="../media/image126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7.jpg"/><Relationship Id="rId3" Type="http://schemas.openxmlformats.org/officeDocument/2006/relationships/image" Target="../media/image128.jpg"/><Relationship Id="rId4" Type="http://schemas.openxmlformats.org/officeDocument/2006/relationships/image" Target="../media/image129.jpg"/><Relationship Id="rId5" Type="http://schemas.openxmlformats.org/officeDocument/2006/relationships/image" Target="../media/image130.jpg"/><Relationship Id="rId6" Type="http://schemas.openxmlformats.org/officeDocument/2006/relationships/image" Target="../media/image131.jpg"/><Relationship Id="rId7" Type="http://schemas.openxmlformats.org/officeDocument/2006/relationships/image" Target="../media/image132.jp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3.png"/><Relationship Id="rId3" Type="http://schemas.openxmlformats.org/officeDocument/2006/relationships/image" Target="../media/image134.png"/><Relationship Id="rId4" Type="http://schemas.openxmlformats.org/officeDocument/2006/relationships/image" Target="../media/image135.png"/><Relationship Id="rId5" Type="http://schemas.openxmlformats.org/officeDocument/2006/relationships/image" Target="../media/image136.png"/><Relationship Id="rId6" Type="http://schemas.openxmlformats.org/officeDocument/2006/relationships/image" Target="../media/image137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8.png"/><Relationship Id="rId3" Type="http://schemas.openxmlformats.org/officeDocument/2006/relationships/image" Target="../media/image139.png"/><Relationship Id="rId4" Type="http://schemas.openxmlformats.org/officeDocument/2006/relationships/image" Target="../media/image140.png"/><Relationship Id="rId5" Type="http://schemas.openxmlformats.org/officeDocument/2006/relationships/image" Target="../media/image141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7.png"/><Relationship Id="rId14" Type="http://schemas.openxmlformats.org/officeDocument/2006/relationships/image" Target="../media/image28.png"/><Relationship Id="rId15" Type="http://schemas.openxmlformats.org/officeDocument/2006/relationships/image" Target="../media/image29.png"/><Relationship Id="rId16" Type="http://schemas.openxmlformats.org/officeDocument/2006/relationships/image" Target="../media/image30.png"/><Relationship Id="rId17" Type="http://schemas.openxmlformats.org/officeDocument/2006/relationships/image" Target="../media/image31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8" Type="http://schemas.openxmlformats.org/officeDocument/2006/relationships/image" Target="../media/image38.png"/><Relationship Id="rId9" Type="http://schemas.openxmlformats.org/officeDocument/2006/relationships/image" Target="../media/image39.png"/><Relationship Id="rId10" Type="http://schemas.openxmlformats.org/officeDocument/2006/relationships/image" Target="../media/image40.png"/><Relationship Id="rId11" Type="http://schemas.openxmlformats.org/officeDocument/2006/relationships/image" Target="../media/image13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47.png"/><Relationship Id="rId9" Type="http://schemas.openxmlformats.org/officeDocument/2006/relationships/image" Target="../media/image48.png"/><Relationship Id="rId10" Type="http://schemas.openxmlformats.org/officeDocument/2006/relationships/image" Target="../media/image15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53.jpg"/><Relationship Id="rId7" Type="http://schemas.openxmlformats.org/officeDocument/2006/relationships/image" Target="../media/image54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.jpg"/><Relationship Id="rId4" Type="http://schemas.openxmlformats.org/officeDocument/2006/relationships/image" Target="../media/image55.png"/><Relationship Id="rId5" Type="http://schemas.openxmlformats.org/officeDocument/2006/relationships/image" Target="../media/image56.png"/><Relationship Id="rId6" Type="http://schemas.openxmlformats.org/officeDocument/2006/relationships/image" Target="../media/image57.png"/><Relationship Id="rId7" Type="http://schemas.openxmlformats.org/officeDocument/2006/relationships/image" Target="../media/image58.png"/><Relationship Id="rId8" Type="http://schemas.openxmlformats.org/officeDocument/2006/relationships/image" Target="../media/image59.png"/><Relationship Id="rId9" Type="http://schemas.openxmlformats.org/officeDocument/2006/relationships/image" Target="../media/image60.png"/><Relationship Id="rId10" Type="http://schemas.openxmlformats.org/officeDocument/2006/relationships/image" Target="../media/image61.png"/><Relationship Id="rId11" Type="http://schemas.openxmlformats.org/officeDocument/2006/relationships/image" Target="../media/image62.png"/><Relationship Id="rId12" Type="http://schemas.openxmlformats.org/officeDocument/2006/relationships/image" Target="../media/image63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image" Target="../media/image65.jpg"/><Relationship Id="rId4" Type="http://schemas.openxmlformats.org/officeDocument/2006/relationships/image" Target="../media/image66.jpg"/><Relationship Id="rId5" Type="http://schemas.openxmlformats.org/officeDocument/2006/relationships/image" Target="../media/image67.png"/><Relationship Id="rId6" Type="http://schemas.openxmlformats.org/officeDocument/2006/relationships/image" Target="../media/image68.jpg"/><Relationship Id="rId7" Type="http://schemas.openxmlformats.org/officeDocument/2006/relationships/image" Target="../media/image69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png"/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5" Type="http://schemas.openxmlformats.org/officeDocument/2006/relationships/image" Target="../media/image73.png"/><Relationship Id="rId6" Type="http://schemas.openxmlformats.org/officeDocument/2006/relationships/image" Target="../media/image74.png"/><Relationship Id="rId7" Type="http://schemas.openxmlformats.org/officeDocument/2006/relationships/image" Target="../media/image75.png"/><Relationship Id="rId8" Type="http://schemas.openxmlformats.org/officeDocument/2006/relationships/image" Target="../media/image7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47546" y="206755"/>
            <a:ext cx="7235825" cy="8489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solidFill>
                  <a:srgbClr val="6F2F9F"/>
                </a:solidFill>
                <a:latin typeface="Calibri"/>
                <a:cs typeface="Calibri"/>
              </a:rPr>
              <a:t>Муниципальное</a:t>
            </a:r>
            <a:r>
              <a:rPr dirty="0" sz="1800" spc="-15" b="1">
                <a:solidFill>
                  <a:srgbClr val="6F2F9F"/>
                </a:solidFill>
                <a:latin typeface="Calibri"/>
                <a:cs typeface="Calibri"/>
              </a:rPr>
              <a:t> бюджетное</a:t>
            </a:r>
            <a:r>
              <a:rPr dirty="0" sz="1800" spc="10" b="1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dirty="0" sz="1800" spc="-15" b="1">
                <a:solidFill>
                  <a:srgbClr val="6F2F9F"/>
                </a:solidFill>
                <a:latin typeface="Calibri"/>
                <a:cs typeface="Calibri"/>
              </a:rPr>
              <a:t>дошкольное</a:t>
            </a:r>
            <a:r>
              <a:rPr dirty="0" sz="1800" spc="10" b="1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6F2F9F"/>
                </a:solidFill>
                <a:latin typeface="Calibri"/>
                <a:cs typeface="Calibri"/>
              </a:rPr>
              <a:t>образовательное</a:t>
            </a:r>
            <a:r>
              <a:rPr dirty="0" sz="1800" spc="10" b="1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dirty="0" sz="1800" spc="-5" b="1">
                <a:solidFill>
                  <a:srgbClr val="6F2F9F"/>
                </a:solidFill>
                <a:latin typeface="Calibri"/>
                <a:cs typeface="Calibri"/>
              </a:rPr>
              <a:t>учреждение</a:t>
            </a:r>
            <a:endParaRPr sz="1800">
              <a:latin typeface="Calibri"/>
              <a:cs typeface="Calibri"/>
            </a:endParaRPr>
          </a:p>
          <a:p>
            <a:pPr algn="ctr" marL="45720">
              <a:lnSpc>
                <a:spcPct val="100000"/>
              </a:lnSpc>
            </a:pPr>
            <a:r>
              <a:rPr dirty="0" sz="1800" spc="-10" b="1">
                <a:solidFill>
                  <a:srgbClr val="6F2F9F"/>
                </a:solidFill>
                <a:latin typeface="Calibri"/>
                <a:cs typeface="Calibri"/>
              </a:rPr>
              <a:t>«Детский </a:t>
            </a:r>
            <a:r>
              <a:rPr dirty="0" sz="1800" spc="-5" b="1">
                <a:solidFill>
                  <a:srgbClr val="6F2F9F"/>
                </a:solidFill>
                <a:latin typeface="Calibri"/>
                <a:cs typeface="Calibri"/>
              </a:rPr>
              <a:t>сад</a:t>
            </a:r>
            <a:r>
              <a:rPr dirty="0" sz="1800" spc="10" b="1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dirty="0" sz="1800" spc="-5" b="1">
                <a:solidFill>
                  <a:srgbClr val="6F2F9F"/>
                </a:solidFill>
                <a:latin typeface="Calibri"/>
                <a:cs typeface="Calibri"/>
              </a:rPr>
              <a:t>комбинированного</a:t>
            </a:r>
            <a:r>
              <a:rPr dirty="0" sz="1800" spc="-45" b="1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6F2F9F"/>
                </a:solidFill>
                <a:latin typeface="Calibri"/>
                <a:cs typeface="Calibri"/>
              </a:rPr>
              <a:t>вида</a:t>
            </a:r>
            <a:r>
              <a:rPr dirty="0" sz="1800" spc="-15" b="1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6F2F9F"/>
                </a:solidFill>
                <a:latin typeface="Calibri"/>
                <a:cs typeface="Calibri"/>
              </a:rPr>
              <a:t>«Родничок»»</a:t>
            </a:r>
            <a:endParaRPr sz="1800">
              <a:latin typeface="Calibri"/>
              <a:cs typeface="Calibri"/>
            </a:endParaRPr>
          </a:p>
          <a:p>
            <a:pPr algn="ctr" marL="43180">
              <a:lnSpc>
                <a:spcPct val="100000"/>
              </a:lnSpc>
            </a:pPr>
            <a:r>
              <a:rPr dirty="0" u="heavy" sz="1800" spc="-10" b="1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Спасского</a:t>
            </a:r>
            <a:r>
              <a:rPr dirty="0" u="heavy" sz="1800" spc="-15" b="1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1800" spc="-5" b="1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муниципального</a:t>
            </a:r>
            <a:r>
              <a:rPr dirty="0" u="heavy" sz="1800" spc="-10" b="1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1800" spc="-5" b="1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района</a:t>
            </a:r>
            <a:r>
              <a:rPr dirty="0" u="heavy" sz="1800" spc="-10" b="1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 Республики</a:t>
            </a:r>
            <a:r>
              <a:rPr dirty="0" u="heavy" sz="1800" b="1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1800" spc="-20" b="1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Татарстан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6784" y="4937823"/>
            <a:ext cx="2409190" cy="17020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152" y="387095"/>
            <a:ext cx="4457573" cy="273240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51832" y="4059889"/>
            <a:ext cx="4305173" cy="274764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992689" y="2977324"/>
            <a:ext cx="2097405" cy="674370"/>
            <a:chOff x="3992689" y="2977324"/>
            <a:chExt cx="2097405" cy="674370"/>
          </a:xfrm>
        </p:grpSpPr>
        <p:sp>
          <p:nvSpPr>
            <p:cNvPr id="5" name="object 5"/>
            <p:cNvSpPr/>
            <p:nvPr/>
          </p:nvSpPr>
          <p:spPr>
            <a:xfrm>
              <a:off x="3997452" y="2982086"/>
              <a:ext cx="2087880" cy="664845"/>
            </a:xfrm>
            <a:custGeom>
              <a:avLst/>
              <a:gdLst/>
              <a:ahLst/>
              <a:cxnLst/>
              <a:rect l="l" t="t" r="r" b="b"/>
              <a:pathLst>
                <a:path w="2087879" h="664845">
                  <a:moveTo>
                    <a:pt x="2015744" y="232028"/>
                  </a:moveTo>
                  <a:lnTo>
                    <a:pt x="72136" y="232028"/>
                  </a:lnTo>
                  <a:lnTo>
                    <a:pt x="44041" y="237692"/>
                  </a:lnTo>
                  <a:lnTo>
                    <a:pt x="21113" y="253142"/>
                  </a:lnTo>
                  <a:lnTo>
                    <a:pt x="5663" y="276070"/>
                  </a:lnTo>
                  <a:lnTo>
                    <a:pt x="0" y="304164"/>
                  </a:lnTo>
                  <a:lnTo>
                    <a:pt x="0" y="592709"/>
                  </a:lnTo>
                  <a:lnTo>
                    <a:pt x="5663" y="620803"/>
                  </a:lnTo>
                  <a:lnTo>
                    <a:pt x="21113" y="643731"/>
                  </a:lnTo>
                  <a:lnTo>
                    <a:pt x="44041" y="659181"/>
                  </a:lnTo>
                  <a:lnTo>
                    <a:pt x="72136" y="664844"/>
                  </a:lnTo>
                  <a:lnTo>
                    <a:pt x="2015744" y="664844"/>
                  </a:lnTo>
                  <a:lnTo>
                    <a:pt x="2043838" y="659181"/>
                  </a:lnTo>
                  <a:lnTo>
                    <a:pt x="2066766" y="643731"/>
                  </a:lnTo>
                  <a:lnTo>
                    <a:pt x="2082216" y="620803"/>
                  </a:lnTo>
                  <a:lnTo>
                    <a:pt x="2087880" y="592709"/>
                  </a:lnTo>
                  <a:lnTo>
                    <a:pt x="2087880" y="304164"/>
                  </a:lnTo>
                  <a:lnTo>
                    <a:pt x="2082216" y="276070"/>
                  </a:lnTo>
                  <a:lnTo>
                    <a:pt x="2066766" y="253142"/>
                  </a:lnTo>
                  <a:lnTo>
                    <a:pt x="2043838" y="237692"/>
                  </a:lnTo>
                  <a:lnTo>
                    <a:pt x="2015744" y="232028"/>
                  </a:lnTo>
                  <a:close/>
                </a:path>
                <a:path w="2087879" h="664845">
                  <a:moveTo>
                    <a:pt x="296545" y="0"/>
                  </a:moveTo>
                  <a:lnTo>
                    <a:pt x="347980" y="232028"/>
                  </a:lnTo>
                  <a:lnTo>
                    <a:pt x="869950" y="232028"/>
                  </a:lnTo>
                  <a:lnTo>
                    <a:pt x="29654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997452" y="2982086"/>
              <a:ext cx="2087880" cy="664845"/>
            </a:xfrm>
            <a:custGeom>
              <a:avLst/>
              <a:gdLst/>
              <a:ahLst/>
              <a:cxnLst/>
              <a:rect l="l" t="t" r="r" b="b"/>
              <a:pathLst>
                <a:path w="2087879" h="664845">
                  <a:moveTo>
                    <a:pt x="0" y="304164"/>
                  </a:moveTo>
                  <a:lnTo>
                    <a:pt x="5663" y="276070"/>
                  </a:lnTo>
                  <a:lnTo>
                    <a:pt x="21113" y="253142"/>
                  </a:lnTo>
                  <a:lnTo>
                    <a:pt x="44041" y="237692"/>
                  </a:lnTo>
                  <a:lnTo>
                    <a:pt x="72136" y="232028"/>
                  </a:lnTo>
                  <a:lnTo>
                    <a:pt x="347980" y="232028"/>
                  </a:lnTo>
                  <a:lnTo>
                    <a:pt x="296545" y="0"/>
                  </a:lnTo>
                  <a:lnTo>
                    <a:pt x="869950" y="232028"/>
                  </a:lnTo>
                  <a:lnTo>
                    <a:pt x="2015744" y="232028"/>
                  </a:lnTo>
                  <a:lnTo>
                    <a:pt x="2043838" y="237692"/>
                  </a:lnTo>
                  <a:lnTo>
                    <a:pt x="2066766" y="253142"/>
                  </a:lnTo>
                  <a:lnTo>
                    <a:pt x="2082216" y="276070"/>
                  </a:lnTo>
                  <a:lnTo>
                    <a:pt x="2087880" y="304164"/>
                  </a:lnTo>
                  <a:lnTo>
                    <a:pt x="2087880" y="412368"/>
                  </a:lnTo>
                  <a:lnTo>
                    <a:pt x="2087880" y="592709"/>
                  </a:lnTo>
                  <a:lnTo>
                    <a:pt x="2082216" y="620803"/>
                  </a:lnTo>
                  <a:lnTo>
                    <a:pt x="2066766" y="643731"/>
                  </a:lnTo>
                  <a:lnTo>
                    <a:pt x="2043838" y="659181"/>
                  </a:lnTo>
                  <a:lnTo>
                    <a:pt x="2015744" y="664844"/>
                  </a:lnTo>
                  <a:lnTo>
                    <a:pt x="869950" y="664844"/>
                  </a:lnTo>
                  <a:lnTo>
                    <a:pt x="347980" y="664844"/>
                  </a:lnTo>
                  <a:lnTo>
                    <a:pt x="72136" y="664844"/>
                  </a:lnTo>
                  <a:lnTo>
                    <a:pt x="44041" y="659181"/>
                  </a:lnTo>
                  <a:lnTo>
                    <a:pt x="21113" y="643731"/>
                  </a:lnTo>
                  <a:lnTo>
                    <a:pt x="5663" y="620803"/>
                  </a:lnTo>
                  <a:lnTo>
                    <a:pt x="0" y="592709"/>
                  </a:lnTo>
                  <a:lnTo>
                    <a:pt x="0" y="412368"/>
                  </a:lnTo>
                  <a:lnTo>
                    <a:pt x="0" y="30416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4097273" y="3262629"/>
            <a:ext cx="151955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10" b="1" i="1">
                <a:latin typeface="Times New Roman"/>
                <a:cs typeface="Times New Roman"/>
              </a:rPr>
              <a:t>Мини </a:t>
            </a:r>
            <a:r>
              <a:rPr dirty="0" sz="2000" spc="-5" b="1" i="1">
                <a:latin typeface="Times New Roman"/>
                <a:cs typeface="Times New Roman"/>
              </a:rPr>
              <a:t>-</a:t>
            </a:r>
            <a:r>
              <a:rPr dirty="0" sz="2000" spc="-45" b="1" i="1">
                <a:latin typeface="Times New Roman"/>
                <a:cs typeface="Times New Roman"/>
              </a:rPr>
              <a:t> </a:t>
            </a:r>
            <a:r>
              <a:rPr dirty="0" sz="2000" spc="-15" b="1" i="1">
                <a:latin typeface="Times New Roman"/>
                <a:cs typeface="Times New Roman"/>
              </a:rPr>
              <a:t>музей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152" y="3989791"/>
            <a:ext cx="4686173" cy="284822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392167" y="387095"/>
            <a:ext cx="4719701" cy="2848229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26186" y="134188"/>
            <a:ext cx="3561079" cy="3003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0">
                <a:solidFill>
                  <a:srgbClr val="000000"/>
                </a:solidFill>
                <a:latin typeface="Calibri"/>
                <a:cs typeface="Calibri"/>
              </a:rPr>
              <a:t>Татарская</a:t>
            </a:r>
            <a:r>
              <a:rPr dirty="0" sz="1800" spc="-15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изба,</a:t>
            </a:r>
            <a:r>
              <a:rPr dirty="0" sz="1800" spc="-3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праздник</a:t>
            </a:r>
            <a:r>
              <a:rPr dirty="0" sz="1800" spc="-2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000000"/>
                </a:solidFill>
                <a:latin typeface="Calibri"/>
                <a:cs typeface="Calibri"/>
              </a:rPr>
              <a:t>«Навруз»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36260" y="3811346"/>
            <a:ext cx="350583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latin typeface="Times New Roman"/>
                <a:cs typeface="Times New Roman"/>
              </a:rPr>
              <a:t>Чувашская</a:t>
            </a:r>
            <a:r>
              <a:rPr dirty="0" sz="1800" spc="40" b="1">
                <a:latin typeface="Times New Roman"/>
                <a:cs typeface="Times New Roman"/>
              </a:rPr>
              <a:t> </a:t>
            </a:r>
            <a:r>
              <a:rPr dirty="0" sz="1800" spc="-5" b="1">
                <a:latin typeface="Times New Roman"/>
                <a:cs typeface="Times New Roman"/>
              </a:rPr>
              <a:t>изба, </a:t>
            </a:r>
            <a:r>
              <a:rPr dirty="0" sz="1800" spc="-15" b="1">
                <a:latin typeface="Times New Roman"/>
                <a:cs typeface="Times New Roman"/>
              </a:rPr>
              <a:t>праздник</a:t>
            </a:r>
            <a:r>
              <a:rPr dirty="0" sz="1800" spc="40" b="1">
                <a:latin typeface="Times New Roman"/>
                <a:cs typeface="Times New Roman"/>
              </a:rPr>
              <a:t> </a:t>
            </a:r>
            <a:r>
              <a:rPr dirty="0" sz="1800" spc="-35" b="1">
                <a:latin typeface="Calibri"/>
                <a:cs typeface="Calibri"/>
              </a:rPr>
              <a:t>«</a:t>
            </a:r>
            <a:r>
              <a:rPr dirty="0" sz="1800" spc="-35" b="1">
                <a:latin typeface="Times New Roman"/>
                <a:cs typeface="Times New Roman"/>
              </a:rPr>
              <a:t>Уяв</a:t>
            </a:r>
            <a:r>
              <a:rPr dirty="0" sz="1800" spc="-35" b="1">
                <a:latin typeface="Calibri"/>
                <a:cs typeface="Calibri"/>
              </a:rPr>
              <a:t>»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6186" y="3667759"/>
            <a:ext cx="41776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5" b="1">
                <a:latin typeface="Times New Roman"/>
                <a:cs typeface="Times New Roman"/>
              </a:rPr>
              <a:t>Русская</a:t>
            </a:r>
            <a:r>
              <a:rPr dirty="0" sz="1800" b="1">
                <a:latin typeface="Times New Roman"/>
                <a:cs typeface="Times New Roman"/>
              </a:rPr>
              <a:t> </a:t>
            </a:r>
            <a:r>
              <a:rPr dirty="0" sz="1800" spc="-5" b="1">
                <a:latin typeface="Times New Roman"/>
                <a:cs typeface="Times New Roman"/>
              </a:rPr>
              <a:t>изба,</a:t>
            </a:r>
            <a:r>
              <a:rPr dirty="0" sz="1800" b="1">
                <a:latin typeface="Times New Roman"/>
                <a:cs typeface="Times New Roman"/>
              </a:rPr>
              <a:t> </a:t>
            </a:r>
            <a:r>
              <a:rPr dirty="0" sz="1800" spc="-15" b="1">
                <a:latin typeface="Times New Roman"/>
                <a:cs typeface="Times New Roman"/>
              </a:rPr>
              <a:t>праздник</a:t>
            </a:r>
            <a:r>
              <a:rPr dirty="0" sz="1800" spc="55" b="1">
                <a:latin typeface="Times New Roman"/>
                <a:cs typeface="Times New Roman"/>
              </a:rPr>
              <a:t> </a:t>
            </a:r>
            <a:r>
              <a:rPr dirty="0" sz="1800" spc="-5" b="1">
                <a:latin typeface="Calibri"/>
                <a:cs typeface="Calibri"/>
              </a:rPr>
              <a:t>“</a:t>
            </a:r>
            <a:r>
              <a:rPr dirty="0" sz="1800" spc="-5" b="1">
                <a:latin typeface="Times New Roman"/>
                <a:cs typeface="Times New Roman"/>
              </a:rPr>
              <a:t>Ивана</a:t>
            </a:r>
            <a:r>
              <a:rPr dirty="0" sz="1800" spc="-20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Купала</a:t>
            </a:r>
            <a:r>
              <a:rPr dirty="0" sz="1800" spc="-10" b="1">
                <a:latin typeface="Calibri"/>
                <a:cs typeface="Calibri"/>
              </a:rPr>
              <a:t>”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76925" y="134188"/>
            <a:ext cx="177863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5" b="1">
                <a:latin typeface="Calibri"/>
                <a:cs typeface="Calibri"/>
              </a:rPr>
              <a:t>Мордовская</a:t>
            </a:r>
            <a:r>
              <a:rPr dirty="0" sz="1800" spc="-30" b="1">
                <a:latin typeface="Calibri"/>
                <a:cs typeface="Calibri"/>
              </a:rPr>
              <a:t> </a:t>
            </a:r>
            <a:r>
              <a:rPr dirty="0" sz="1800" b="1">
                <a:latin typeface="Calibri"/>
                <a:cs typeface="Calibri"/>
              </a:rPr>
              <a:t>изба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25039" y="665175"/>
            <a:ext cx="430339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 b="1" i="1">
                <a:latin typeface="Times New Roman"/>
                <a:cs typeface="Times New Roman"/>
              </a:rPr>
              <a:t>Выставка</a:t>
            </a:r>
            <a:r>
              <a:rPr dirty="0" sz="1800" spc="-75" b="1" i="1">
                <a:latin typeface="Times New Roman"/>
                <a:cs typeface="Times New Roman"/>
              </a:rPr>
              <a:t> </a:t>
            </a:r>
            <a:r>
              <a:rPr dirty="0" sz="1800" spc="-15" b="1" i="1">
                <a:latin typeface="Times New Roman"/>
                <a:cs typeface="Times New Roman"/>
              </a:rPr>
              <a:t>«Изделия </a:t>
            </a:r>
            <a:r>
              <a:rPr dirty="0" sz="1800" b="1" i="1">
                <a:latin typeface="Times New Roman"/>
                <a:cs typeface="Times New Roman"/>
              </a:rPr>
              <a:t>народного</a:t>
            </a:r>
            <a:r>
              <a:rPr dirty="0" sz="1800" spc="-90" b="1" i="1">
                <a:latin typeface="Times New Roman"/>
                <a:cs typeface="Times New Roman"/>
              </a:rPr>
              <a:t> </a:t>
            </a:r>
            <a:r>
              <a:rPr dirty="0" sz="1800" spc="-10" b="1" i="1">
                <a:latin typeface="Times New Roman"/>
                <a:cs typeface="Times New Roman"/>
              </a:rPr>
              <a:t>промысла»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14985"/>
            <a:ext cx="299656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0000"/>
                </a:solidFill>
                <a:latin typeface="Times New Roman"/>
                <a:cs typeface="Times New Roman"/>
              </a:rPr>
              <a:t>Музейная</a:t>
            </a:r>
            <a:r>
              <a:rPr dirty="0" sz="2400" spc="-5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2400" spc="-20" b="1">
                <a:solidFill>
                  <a:srgbClr val="FF0000"/>
                </a:solidFill>
                <a:latin typeface="Times New Roman"/>
                <a:cs typeface="Times New Roman"/>
              </a:rPr>
              <a:t>педагогика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279647" y="1127760"/>
            <a:ext cx="5808345" cy="5603875"/>
            <a:chOff x="3279647" y="1127760"/>
            <a:chExt cx="5808345" cy="560387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79647" y="1127760"/>
              <a:ext cx="5807836" cy="276593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52799" y="3791660"/>
              <a:ext cx="3658997" cy="29396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12082" y="14985"/>
            <a:ext cx="143891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/>
              <a:t>Ф</a:t>
            </a:r>
            <a:r>
              <a:rPr dirty="0" sz="2400" spc="-20"/>
              <a:t>о</a:t>
            </a:r>
            <a:r>
              <a:rPr dirty="0" sz="2400" spc="-5"/>
              <a:t>ль</a:t>
            </a:r>
            <a:r>
              <a:rPr dirty="0" sz="2400" spc="5"/>
              <a:t>к</a:t>
            </a:r>
            <a:r>
              <a:rPr dirty="0" sz="2400" spc="-5"/>
              <a:t>лор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855977" y="835786"/>
            <a:ext cx="1208405" cy="304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280"/>
              </a:lnSpc>
            </a:pPr>
            <a:r>
              <a:rPr dirty="0" sz="2400" spc="5" b="1">
                <a:latin typeface="Calibri"/>
                <a:cs typeface="Calibri"/>
              </a:rPr>
              <a:t>“</a:t>
            </a:r>
            <a:r>
              <a:rPr dirty="0" sz="2400" spc="-15" b="1">
                <a:latin typeface="Calibri"/>
                <a:cs typeface="Calibri"/>
              </a:rPr>
              <a:t>Я</a:t>
            </a:r>
            <a:r>
              <a:rPr dirty="0" sz="2400" spc="-10" b="1">
                <a:latin typeface="Calibri"/>
                <a:cs typeface="Calibri"/>
              </a:rPr>
              <a:t>шәеш</a:t>
            </a:r>
            <a:r>
              <a:rPr dirty="0" sz="2400" b="1">
                <a:latin typeface="Calibri"/>
                <a:cs typeface="Calibri"/>
              </a:rPr>
              <a:t>”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3584460"/>
            <a:ext cx="4586605" cy="3280410"/>
            <a:chOff x="0" y="3584460"/>
            <a:chExt cx="4586605" cy="328041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584460"/>
              <a:ext cx="4586478" cy="297091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831" y="3931919"/>
              <a:ext cx="4078223" cy="229514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35636" y="3887723"/>
              <a:ext cx="4166870" cy="2384425"/>
            </a:xfrm>
            <a:custGeom>
              <a:avLst/>
              <a:gdLst/>
              <a:ahLst/>
              <a:cxnLst/>
              <a:rect l="l" t="t" r="r" b="b"/>
              <a:pathLst>
                <a:path w="4166870" h="2384425">
                  <a:moveTo>
                    <a:pt x="425653" y="0"/>
                  </a:moveTo>
                  <a:lnTo>
                    <a:pt x="4166616" y="0"/>
                  </a:lnTo>
                  <a:lnTo>
                    <a:pt x="4166616" y="1958263"/>
                  </a:lnTo>
                  <a:lnTo>
                    <a:pt x="4164456" y="2000580"/>
                  </a:lnTo>
                  <a:lnTo>
                    <a:pt x="4157853" y="2042858"/>
                  </a:lnTo>
                  <a:lnTo>
                    <a:pt x="4147692" y="2084146"/>
                  </a:lnTo>
                  <a:lnTo>
                    <a:pt x="4133088" y="2123249"/>
                  </a:lnTo>
                  <a:lnTo>
                    <a:pt x="4115435" y="2160219"/>
                  </a:lnTo>
                  <a:lnTo>
                    <a:pt x="4094099" y="2195830"/>
                  </a:lnTo>
                  <a:lnTo>
                    <a:pt x="4069334" y="2228570"/>
                  </a:lnTo>
                  <a:lnTo>
                    <a:pt x="4041902" y="2259101"/>
                  </a:lnTo>
                  <a:lnTo>
                    <a:pt x="4011167" y="2286660"/>
                  </a:lnTo>
                  <a:lnTo>
                    <a:pt x="3978655" y="2310815"/>
                  </a:lnTo>
                  <a:lnTo>
                    <a:pt x="3943604" y="2332583"/>
                  </a:lnTo>
                  <a:lnTo>
                    <a:pt x="3905885" y="2350312"/>
                  </a:lnTo>
                  <a:lnTo>
                    <a:pt x="3866896" y="2364943"/>
                  </a:lnTo>
                  <a:lnTo>
                    <a:pt x="3825621" y="2375141"/>
                  </a:lnTo>
                  <a:lnTo>
                    <a:pt x="3783711" y="2381758"/>
                  </a:lnTo>
                  <a:lnTo>
                    <a:pt x="3741039" y="2383916"/>
                  </a:lnTo>
                  <a:lnTo>
                    <a:pt x="0" y="2383916"/>
                  </a:lnTo>
                  <a:lnTo>
                    <a:pt x="0" y="425703"/>
                  </a:lnTo>
                  <a:lnTo>
                    <a:pt x="2158" y="383286"/>
                  </a:lnTo>
                  <a:lnTo>
                    <a:pt x="8762" y="340994"/>
                  </a:lnTo>
                  <a:lnTo>
                    <a:pt x="18973" y="299719"/>
                  </a:lnTo>
                  <a:lnTo>
                    <a:pt x="33642" y="260603"/>
                  </a:lnTo>
                  <a:lnTo>
                    <a:pt x="51333" y="223519"/>
                  </a:lnTo>
                  <a:lnTo>
                    <a:pt x="73025" y="188087"/>
                  </a:lnTo>
                  <a:lnTo>
                    <a:pt x="97459" y="155194"/>
                  </a:lnTo>
                  <a:lnTo>
                    <a:pt x="125234" y="125221"/>
                  </a:lnTo>
                  <a:lnTo>
                    <a:pt x="155219" y="97408"/>
                  </a:lnTo>
                  <a:lnTo>
                    <a:pt x="188099" y="73025"/>
                  </a:lnTo>
                  <a:lnTo>
                    <a:pt x="223520" y="51307"/>
                  </a:lnTo>
                  <a:lnTo>
                    <a:pt x="260667" y="33655"/>
                  </a:lnTo>
                  <a:lnTo>
                    <a:pt x="299770" y="18923"/>
                  </a:lnTo>
                  <a:lnTo>
                    <a:pt x="341058" y="8762"/>
                  </a:lnTo>
                  <a:lnTo>
                    <a:pt x="383336" y="2158"/>
                  </a:lnTo>
                  <a:lnTo>
                    <a:pt x="425653" y="0"/>
                  </a:lnTo>
                  <a:close/>
                </a:path>
              </a:pathLst>
            </a:custGeom>
            <a:ln w="88392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476755" y="6215989"/>
              <a:ext cx="2520950" cy="643890"/>
            </a:xfrm>
            <a:custGeom>
              <a:avLst/>
              <a:gdLst/>
              <a:ahLst/>
              <a:cxnLst/>
              <a:rect l="l" t="t" r="r" b="b"/>
              <a:pathLst>
                <a:path w="2520950" h="643890">
                  <a:moveTo>
                    <a:pt x="2453132" y="238150"/>
                  </a:moveTo>
                  <a:lnTo>
                    <a:pt x="67563" y="238150"/>
                  </a:lnTo>
                  <a:lnTo>
                    <a:pt x="41255" y="243460"/>
                  </a:lnTo>
                  <a:lnTo>
                    <a:pt x="19780" y="257940"/>
                  </a:lnTo>
                  <a:lnTo>
                    <a:pt x="5306" y="279416"/>
                  </a:lnTo>
                  <a:lnTo>
                    <a:pt x="0" y="305714"/>
                  </a:lnTo>
                  <a:lnTo>
                    <a:pt x="0" y="575967"/>
                  </a:lnTo>
                  <a:lnTo>
                    <a:pt x="5306" y="602267"/>
                  </a:lnTo>
                  <a:lnTo>
                    <a:pt x="19780" y="623744"/>
                  </a:lnTo>
                  <a:lnTo>
                    <a:pt x="41255" y="638224"/>
                  </a:lnTo>
                  <a:lnTo>
                    <a:pt x="67563" y="643534"/>
                  </a:lnTo>
                  <a:lnTo>
                    <a:pt x="2453132" y="643534"/>
                  </a:lnTo>
                  <a:lnTo>
                    <a:pt x="2479440" y="638224"/>
                  </a:lnTo>
                  <a:lnTo>
                    <a:pt x="2500915" y="623744"/>
                  </a:lnTo>
                  <a:lnTo>
                    <a:pt x="2515389" y="602267"/>
                  </a:lnTo>
                  <a:lnTo>
                    <a:pt x="2520696" y="575967"/>
                  </a:lnTo>
                  <a:lnTo>
                    <a:pt x="2520696" y="305714"/>
                  </a:lnTo>
                  <a:lnTo>
                    <a:pt x="2515389" y="279416"/>
                  </a:lnTo>
                  <a:lnTo>
                    <a:pt x="2500915" y="257940"/>
                  </a:lnTo>
                  <a:lnTo>
                    <a:pt x="2479440" y="243460"/>
                  </a:lnTo>
                  <a:lnTo>
                    <a:pt x="2453132" y="238150"/>
                  </a:lnTo>
                  <a:close/>
                </a:path>
                <a:path w="2520950" h="643890">
                  <a:moveTo>
                    <a:pt x="494030" y="0"/>
                  </a:moveTo>
                  <a:lnTo>
                    <a:pt x="420116" y="238150"/>
                  </a:lnTo>
                  <a:lnTo>
                    <a:pt x="1050289" y="238150"/>
                  </a:lnTo>
                  <a:lnTo>
                    <a:pt x="49403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476755" y="6215989"/>
              <a:ext cx="2520950" cy="643890"/>
            </a:xfrm>
            <a:custGeom>
              <a:avLst/>
              <a:gdLst/>
              <a:ahLst/>
              <a:cxnLst/>
              <a:rect l="l" t="t" r="r" b="b"/>
              <a:pathLst>
                <a:path w="2520950" h="643890">
                  <a:moveTo>
                    <a:pt x="0" y="305714"/>
                  </a:moveTo>
                  <a:lnTo>
                    <a:pt x="5306" y="279416"/>
                  </a:lnTo>
                  <a:lnTo>
                    <a:pt x="19780" y="257940"/>
                  </a:lnTo>
                  <a:lnTo>
                    <a:pt x="41255" y="243460"/>
                  </a:lnTo>
                  <a:lnTo>
                    <a:pt x="67563" y="238150"/>
                  </a:lnTo>
                  <a:lnTo>
                    <a:pt x="420116" y="238150"/>
                  </a:lnTo>
                  <a:lnTo>
                    <a:pt x="494030" y="0"/>
                  </a:lnTo>
                  <a:lnTo>
                    <a:pt x="1050289" y="238150"/>
                  </a:lnTo>
                  <a:lnTo>
                    <a:pt x="2453132" y="238150"/>
                  </a:lnTo>
                  <a:lnTo>
                    <a:pt x="2479440" y="243460"/>
                  </a:lnTo>
                  <a:lnTo>
                    <a:pt x="2500915" y="257940"/>
                  </a:lnTo>
                  <a:lnTo>
                    <a:pt x="2515389" y="279416"/>
                  </a:lnTo>
                  <a:lnTo>
                    <a:pt x="2520696" y="305714"/>
                  </a:lnTo>
                  <a:lnTo>
                    <a:pt x="2520696" y="407060"/>
                  </a:lnTo>
                  <a:lnTo>
                    <a:pt x="2520696" y="575967"/>
                  </a:lnTo>
                  <a:lnTo>
                    <a:pt x="2515389" y="602267"/>
                  </a:lnTo>
                  <a:lnTo>
                    <a:pt x="2500915" y="623744"/>
                  </a:lnTo>
                  <a:lnTo>
                    <a:pt x="2479440" y="638224"/>
                  </a:lnTo>
                  <a:lnTo>
                    <a:pt x="2453132" y="643534"/>
                  </a:lnTo>
                  <a:lnTo>
                    <a:pt x="1050289" y="643534"/>
                  </a:lnTo>
                  <a:lnTo>
                    <a:pt x="420116" y="643534"/>
                  </a:lnTo>
                  <a:lnTo>
                    <a:pt x="67563" y="643534"/>
                  </a:lnTo>
                  <a:lnTo>
                    <a:pt x="41255" y="638224"/>
                  </a:lnTo>
                  <a:lnTo>
                    <a:pt x="19780" y="623744"/>
                  </a:lnTo>
                  <a:lnTo>
                    <a:pt x="5306" y="602267"/>
                  </a:lnTo>
                  <a:lnTo>
                    <a:pt x="0" y="575967"/>
                  </a:lnTo>
                  <a:lnTo>
                    <a:pt x="0" y="407060"/>
                  </a:lnTo>
                  <a:lnTo>
                    <a:pt x="0" y="30571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1587246" y="6499656"/>
            <a:ext cx="2301240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b="1" i="1">
                <a:latin typeface="Times New Roman"/>
                <a:cs typeface="Times New Roman"/>
              </a:rPr>
              <a:t>П</a:t>
            </a:r>
            <a:r>
              <a:rPr dirty="0" sz="2000" spc="5" b="1" i="1">
                <a:latin typeface="Times New Roman"/>
                <a:cs typeface="Times New Roman"/>
              </a:rPr>
              <a:t>о</a:t>
            </a:r>
            <a:r>
              <a:rPr dirty="0" sz="2000" spc="-5" b="1" i="1">
                <a:latin typeface="Times New Roman"/>
                <a:cs typeface="Times New Roman"/>
              </a:rPr>
              <a:t>сид</a:t>
            </a:r>
            <a:r>
              <a:rPr dirty="0" sz="2000" spc="-50" b="1" i="1">
                <a:latin typeface="Times New Roman"/>
                <a:cs typeface="Times New Roman"/>
              </a:rPr>
              <a:t>е</a:t>
            </a:r>
            <a:r>
              <a:rPr dirty="0" sz="2000" b="1" i="1">
                <a:latin typeface="Times New Roman"/>
                <a:cs typeface="Times New Roman"/>
              </a:rPr>
              <a:t>л</a:t>
            </a:r>
            <a:r>
              <a:rPr dirty="0" sz="2000" spc="-5" b="1" i="1">
                <a:latin typeface="Times New Roman"/>
                <a:cs typeface="Times New Roman"/>
              </a:rPr>
              <a:t>ки</a:t>
            </a:r>
            <a:r>
              <a:rPr dirty="0" sz="2000" spc="-110" b="1" i="1">
                <a:latin typeface="Times New Roman"/>
                <a:cs typeface="Times New Roman"/>
              </a:rPr>
              <a:t> </a:t>
            </a:r>
            <a:r>
              <a:rPr dirty="0" sz="1800" b="1">
                <a:latin typeface="Calibri"/>
                <a:cs typeface="Calibri"/>
              </a:rPr>
              <a:t>-</a:t>
            </a:r>
            <a:r>
              <a:rPr dirty="0" sz="1800" b="1">
                <a:latin typeface="Calibri"/>
                <a:cs typeface="Calibri"/>
              </a:rPr>
              <a:t> </a:t>
            </a:r>
            <a:r>
              <a:rPr dirty="0" sz="1800" spc="-75" b="1" i="1">
                <a:latin typeface="Times New Roman"/>
                <a:cs typeface="Times New Roman"/>
              </a:rPr>
              <a:t>А</a:t>
            </a:r>
            <a:r>
              <a:rPr dirty="0" sz="1800" spc="-60" b="1" i="1">
                <a:latin typeface="Times New Roman"/>
                <a:cs typeface="Times New Roman"/>
              </a:rPr>
              <a:t>у</a:t>
            </a:r>
            <a:r>
              <a:rPr dirty="0" sz="1800" spc="-15" b="1" i="1">
                <a:latin typeface="Times New Roman"/>
                <a:cs typeface="Times New Roman"/>
              </a:rPr>
              <a:t>л</a:t>
            </a:r>
            <a:r>
              <a:rPr dirty="0" sz="1800" spc="5" b="1" i="1">
                <a:latin typeface="Times New Roman"/>
                <a:cs typeface="Times New Roman"/>
              </a:rPr>
              <a:t>а</a:t>
            </a:r>
            <a:r>
              <a:rPr dirty="0" sz="1800" b="1" i="1">
                <a:latin typeface="Times New Roman"/>
                <a:cs typeface="Times New Roman"/>
              </a:rPr>
              <a:t>к</a:t>
            </a:r>
            <a:r>
              <a:rPr dirty="0" sz="1800" spc="30" b="1" i="1">
                <a:latin typeface="Times New Roman"/>
                <a:cs typeface="Times New Roman"/>
              </a:rPr>
              <a:t> </a:t>
            </a:r>
            <a:r>
              <a:rPr dirty="0" sz="1800" spc="10" b="1" i="1">
                <a:latin typeface="Times New Roman"/>
                <a:cs typeface="Times New Roman"/>
              </a:rPr>
              <a:t>өй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-3238" y="201168"/>
            <a:ext cx="4471035" cy="3437890"/>
            <a:chOff x="-3238" y="201168"/>
            <a:chExt cx="4471035" cy="343789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01168"/>
              <a:ext cx="4467479" cy="343738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3087" y="548640"/>
              <a:ext cx="3816096" cy="276148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78892" y="504443"/>
              <a:ext cx="3905250" cy="2850515"/>
            </a:xfrm>
            <a:custGeom>
              <a:avLst/>
              <a:gdLst/>
              <a:ahLst/>
              <a:cxnLst/>
              <a:rect l="l" t="t" r="r" b="b"/>
              <a:pathLst>
                <a:path w="3905250" h="2850515">
                  <a:moveTo>
                    <a:pt x="503453" y="0"/>
                  </a:moveTo>
                  <a:lnTo>
                    <a:pt x="3904742" y="0"/>
                  </a:lnTo>
                  <a:lnTo>
                    <a:pt x="3904742" y="2346832"/>
                  </a:lnTo>
                  <a:lnTo>
                    <a:pt x="3902202" y="2396997"/>
                  </a:lnTo>
                  <a:lnTo>
                    <a:pt x="3894328" y="2447416"/>
                  </a:lnTo>
                  <a:lnTo>
                    <a:pt x="3882136" y="2495677"/>
                  </a:lnTo>
                  <a:lnTo>
                    <a:pt x="3865118" y="2541904"/>
                  </a:lnTo>
                  <a:lnTo>
                    <a:pt x="3843909" y="2586228"/>
                  </a:lnTo>
                  <a:lnTo>
                    <a:pt x="3818636" y="2627629"/>
                  </a:lnTo>
                  <a:lnTo>
                    <a:pt x="3789553" y="2666745"/>
                  </a:lnTo>
                  <a:lnTo>
                    <a:pt x="3756914" y="2702432"/>
                  </a:lnTo>
                  <a:lnTo>
                    <a:pt x="3721354" y="2734944"/>
                  </a:lnTo>
                  <a:lnTo>
                    <a:pt x="3682492" y="2764154"/>
                  </a:lnTo>
                  <a:lnTo>
                    <a:pt x="3640709" y="2789301"/>
                  </a:lnTo>
                  <a:lnTo>
                    <a:pt x="3596767" y="2810636"/>
                  </a:lnTo>
                  <a:lnTo>
                    <a:pt x="3550158" y="2827654"/>
                  </a:lnTo>
                  <a:lnTo>
                    <a:pt x="3501898" y="2839846"/>
                  </a:lnTo>
                  <a:lnTo>
                    <a:pt x="3451987" y="2847720"/>
                  </a:lnTo>
                  <a:lnTo>
                    <a:pt x="3401314" y="2850260"/>
                  </a:lnTo>
                  <a:lnTo>
                    <a:pt x="0" y="2850260"/>
                  </a:lnTo>
                  <a:lnTo>
                    <a:pt x="0" y="503427"/>
                  </a:lnTo>
                  <a:lnTo>
                    <a:pt x="2552" y="453263"/>
                  </a:lnTo>
                  <a:lnTo>
                    <a:pt x="10363" y="402843"/>
                  </a:lnTo>
                  <a:lnTo>
                    <a:pt x="22555" y="354583"/>
                  </a:lnTo>
                  <a:lnTo>
                    <a:pt x="39560" y="308355"/>
                  </a:lnTo>
                  <a:lnTo>
                    <a:pt x="60883" y="263905"/>
                  </a:lnTo>
                  <a:lnTo>
                    <a:pt x="86118" y="222630"/>
                  </a:lnTo>
                  <a:lnTo>
                    <a:pt x="115252" y="183514"/>
                  </a:lnTo>
                  <a:lnTo>
                    <a:pt x="147853" y="147827"/>
                  </a:lnTo>
                  <a:lnTo>
                    <a:pt x="183489" y="115188"/>
                  </a:lnTo>
                  <a:lnTo>
                    <a:pt x="222631" y="86105"/>
                  </a:lnTo>
                  <a:lnTo>
                    <a:pt x="263956" y="60832"/>
                  </a:lnTo>
                  <a:lnTo>
                    <a:pt x="308343" y="39623"/>
                  </a:lnTo>
                  <a:lnTo>
                    <a:pt x="354571" y="22605"/>
                  </a:lnTo>
                  <a:lnTo>
                    <a:pt x="402894" y="10413"/>
                  </a:lnTo>
                  <a:lnTo>
                    <a:pt x="453212" y="2539"/>
                  </a:lnTo>
                  <a:lnTo>
                    <a:pt x="503453" y="0"/>
                  </a:lnTo>
                  <a:close/>
                </a:path>
              </a:pathLst>
            </a:custGeom>
            <a:ln w="88392">
              <a:solidFill>
                <a:srgbClr val="C5D9F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524" y="2932684"/>
              <a:ext cx="3672840" cy="638175"/>
            </a:xfrm>
            <a:custGeom>
              <a:avLst/>
              <a:gdLst/>
              <a:ahLst/>
              <a:cxnLst/>
              <a:rect l="l" t="t" r="r" b="b"/>
              <a:pathLst>
                <a:path w="3672840" h="638175">
                  <a:moveTo>
                    <a:pt x="3601720" y="211327"/>
                  </a:moveTo>
                  <a:lnTo>
                    <a:pt x="71122" y="211327"/>
                  </a:lnTo>
                  <a:lnTo>
                    <a:pt x="43438" y="216921"/>
                  </a:lnTo>
                  <a:lnTo>
                    <a:pt x="20831" y="232171"/>
                  </a:lnTo>
                  <a:lnTo>
                    <a:pt x="5589" y="254779"/>
                  </a:lnTo>
                  <a:lnTo>
                    <a:pt x="0" y="282448"/>
                  </a:lnTo>
                  <a:lnTo>
                    <a:pt x="0" y="566927"/>
                  </a:lnTo>
                  <a:lnTo>
                    <a:pt x="5589" y="594596"/>
                  </a:lnTo>
                  <a:lnTo>
                    <a:pt x="20831" y="617204"/>
                  </a:lnTo>
                  <a:lnTo>
                    <a:pt x="43438" y="632454"/>
                  </a:lnTo>
                  <a:lnTo>
                    <a:pt x="71122" y="638048"/>
                  </a:lnTo>
                  <a:lnTo>
                    <a:pt x="3601720" y="638048"/>
                  </a:lnTo>
                  <a:lnTo>
                    <a:pt x="3629388" y="632454"/>
                  </a:lnTo>
                  <a:lnTo>
                    <a:pt x="3651996" y="617204"/>
                  </a:lnTo>
                  <a:lnTo>
                    <a:pt x="3667246" y="594596"/>
                  </a:lnTo>
                  <a:lnTo>
                    <a:pt x="3672840" y="566927"/>
                  </a:lnTo>
                  <a:lnTo>
                    <a:pt x="3672840" y="282448"/>
                  </a:lnTo>
                  <a:lnTo>
                    <a:pt x="3667246" y="254779"/>
                  </a:lnTo>
                  <a:lnTo>
                    <a:pt x="3651996" y="232171"/>
                  </a:lnTo>
                  <a:lnTo>
                    <a:pt x="3629388" y="216921"/>
                  </a:lnTo>
                  <a:lnTo>
                    <a:pt x="3601720" y="211327"/>
                  </a:lnTo>
                  <a:close/>
                </a:path>
                <a:path w="3672840" h="638175">
                  <a:moveTo>
                    <a:pt x="1538223" y="0"/>
                  </a:moveTo>
                  <a:lnTo>
                    <a:pt x="612140" y="211327"/>
                  </a:lnTo>
                  <a:lnTo>
                    <a:pt x="1530350" y="211327"/>
                  </a:lnTo>
                  <a:lnTo>
                    <a:pt x="1538223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524" y="2932684"/>
              <a:ext cx="3672840" cy="638175"/>
            </a:xfrm>
            <a:custGeom>
              <a:avLst/>
              <a:gdLst/>
              <a:ahLst/>
              <a:cxnLst/>
              <a:rect l="l" t="t" r="r" b="b"/>
              <a:pathLst>
                <a:path w="3672840" h="638175">
                  <a:moveTo>
                    <a:pt x="0" y="282448"/>
                  </a:moveTo>
                  <a:lnTo>
                    <a:pt x="5589" y="254779"/>
                  </a:lnTo>
                  <a:lnTo>
                    <a:pt x="20831" y="232171"/>
                  </a:lnTo>
                  <a:lnTo>
                    <a:pt x="43438" y="216921"/>
                  </a:lnTo>
                  <a:lnTo>
                    <a:pt x="71122" y="211327"/>
                  </a:lnTo>
                  <a:lnTo>
                    <a:pt x="612140" y="211327"/>
                  </a:lnTo>
                  <a:lnTo>
                    <a:pt x="1538223" y="0"/>
                  </a:lnTo>
                  <a:lnTo>
                    <a:pt x="1530350" y="211327"/>
                  </a:lnTo>
                  <a:lnTo>
                    <a:pt x="3601720" y="211327"/>
                  </a:lnTo>
                  <a:lnTo>
                    <a:pt x="3629388" y="216921"/>
                  </a:lnTo>
                  <a:lnTo>
                    <a:pt x="3651996" y="232171"/>
                  </a:lnTo>
                  <a:lnTo>
                    <a:pt x="3667246" y="254779"/>
                  </a:lnTo>
                  <a:lnTo>
                    <a:pt x="3672840" y="282448"/>
                  </a:lnTo>
                  <a:lnTo>
                    <a:pt x="3672840" y="389127"/>
                  </a:lnTo>
                  <a:lnTo>
                    <a:pt x="3672840" y="566927"/>
                  </a:lnTo>
                  <a:lnTo>
                    <a:pt x="3667246" y="594596"/>
                  </a:lnTo>
                  <a:lnTo>
                    <a:pt x="3651996" y="617204"/>
                  </a:lnTo>
                  <a:lnTo>
                    <a:pt x="3629388" y="632454"/>
                  </a:lnTo>
                  <a:lnTo>
                    <a:pt x="3601720" y="638048"/>
                  </a:lnTo>
                  <a:lnTo>
                    <a:pt x="1530350" y="638048"/>
                  </a:lnTo>
                  <a:lnTo>
                    <a:pt x="612140" y="638048"/>
                  </a:lnTo>
                  <a:lnTo>
                    <a:pt x="71122" y="638048"/>
                  </a:lnTo>
                  <a:lnTo>
                    <a:pt x="43438" y="632454"/>
                  </a:lnTo>
                  <a:lnTo>
                    <a:pt x="20831" y="617204"/>
                  </a:lnTo>
                  <a:lnTo>
                    <a:pt x="5589" y="594596"/>
                  </a:lnTo>
                  <a:lnTo>
                    <a:pt x="0" y="566927"/>
                  </a:lnTo>
                  <a:lnTo>
                    <a:pt x="0" y="389127"/>
                  </a:lnTo>
                  <a:lnTo>
                    <a:pt x="0" y="282448"/>
                  </a:lnTo>
                  <a:close/>
                </a:path>
              </a:pathLst>
            </a:custGeom>
            <a:ln w="9144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136956" y="3190494"/>
            <a:ext cx="339471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10" b="1" i="1">
                <a:latin typeface="Times New Roman"/>
                <a:cs typeface="Times New Roman"/>
              </a:rPr>
              <a:t>Праздник</a:t>
            </a:r>
            <a:r>
              <a:rPr dirty="0" sz="2000" spc="-15" b="1" i="1">
                <a:latin typeface="Times New Roman"/>
                <a:cs typeface="Times New Roman"/>
              </a:rPr>
              <a:t> </a:t>
            </a:r>
            <a:r>
              <a:rPr dirty="0" sz="2000" spc="-5" b="1" i="1">
                <a:latin typeface="Times New Roman"/>
                <a:cs typeface="Times New Roman"/>
              </a:rPr>
              <a:t>«Русские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сувениры»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511040" y="344424"/>
            <a:ext cx="4220845" cy="3374390"/>
            <a:chOff x="4511040" y="344424"/>
            <a:chExt cx="4220845" cy="3374390"/>
          </a:xfrm>
        </p:grpSpPr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11040" y="344424"/>
              <a:ext cx="4220718" cy="305942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58512" y="691896"/>
              <a:ext cx="3544823" cy="238353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814316" y="647700"/>
              <a:ext cx="3633470" cy="2472055"/>
            </a:xfrm>
            <a:custGeom>
              <a:avLst/>
              <a:gdLst/>
              <a:ahLst/>
              <a:cxnLst/>
              <a:rect l="l" t="t" r="r" b="b"/>
              <a:pathLst>
                <a:path w="3633470" h="2472055">
                  <a:moveTo>
                    <a:pt x="440436" y="0"/>
                  </a:moveTo>
                  <a:lnTo>
                    <a:pt x="3633216" y="0"/>
                  </a:lnTo>
                  <a:lnTo>
                    <a:pt x="3633216" y="2031619"/>
                  </a:lnTo>
                  <a:lnTo>
                    <a:pt x="3631184" y="2075434"/>
                  </a:lnTo>
                  <a:lnTo>
                    <a:pt x="3624453" y="2119629"/>
                  </a:lnTo>
                  <a:lnTo>
                    <a:pt x="3613404" y="2162048"/>
                  </a:lnTo>
                  <a:lnTo>
                    <a:pt x="3598417" y="2202688"/>
                  </a:lnTo>
                  <a:lnTo>
                    <a:pt x="3580003" y="2240915"/>
                  </a:lnTo>
                  <a:lnTo>
                    <a:pt x="3557905" y="2277617"/>
                  </a:lnTo>
                  <a:lnTo>
                    <a:pt x="3532378" y="2311527"/>
                  </a:lnTo>
                  <a:lnTo>
                    <a:pt x="3504057" y="2342896"/>
                  </a:lnTo>
                  <a:lnTo>
                    <a:pt x="3472815" y="2371090"/>
                  </a:lnTo>
                  <a:lnTo>
                    <a:pt x="3438779" y="2396616"/>
                  </a:lnTo>
                  <a:lnTo>
                    <a:pt x="3402203" y="2418715"/>
                  </a:lnTo>
                  <a:lnTo>
                    <a:pt x="3363849" y="2437257"/>
                  </a:lnTo>
                  <a:lnTo>
                    <a:pt x="3323336" y="2452242"/>
                  </a:lnTo>
                  <a:lnTo>
                    <a:pt x="3280791" y="2463291"/>
                  </a:lnTo>
                  <a:lnTo>
                    <a:pt x="3236722" y="2469896"/>
                  </a:lnTo>
                  <a:lnTo>
                    <a:pt x="3192907" y="2472054"/>
                  </a:lnTo>
                  <a:lnTo>
                    <a:pt x="0" y="2472054"/>
                  </a:lnTo>
                  <a:lnTo>
                    <a:pt x="0" y="440436"/>
                  </a:lnTo>
                  <a:lnTo>
                    <a:pt x="2159" y="396621"/>
                  </a:lnTo>
                  <a:lnTo>
                    <a:pt x="8762" y="352805"/>
                  </a:lnTo>
                  <a:lnTo>
                    <a:pt x="19812" y="310388"/>
                  </a:lnTo>
                  <a:lnTo>
                    <a:pt x="34798" y="269875"/>
                  </a:lnTo>
                  <a:lnTo>
                    <a:pt x="53339" y="231139"/>
                  </a:lnTo>
                  <a:lnTo>
                    <a:pt x="75437" y="194817"/>
                  </a:lnTo>
                  <a:lnTo>
                    <a:pt x="100837" y="161036"/>
                  </a:lnTo>
                  <a:lnTo>
                    <a:pt x="129159" y="129159"/>
                  </a:lnTo>
                  <a:lnTo>
                    <a:pt x="161036" y="100837"/>
                  </a:lnTo>
                  <a:lnTo>
                    <a:pt x="194818" y="75437"/>
                  </a:lnTo>
                  <a:lnTo>
                    <a:pt x="231139" y="53339"/>
                  </a:lnTo>
                  <a:lnTo>
                    <a:pt x="269875" y="34798"/>
                  </a:lnTo>
                  <a:lnTo>
                    <a:pt x="310261" y="19812"/>
                  </a:lnTo>
                  <a:lnTo>
                    <a:pt x="352425" y="8762"/>
                  </a:lnTo>
                  <a:lnTo>
                    <a:pt x="396621" y="2159"/>
                  </a:lnTo>
                  <a:lnTo>
                    <a:pt x="440436" y="0"/>
                  </a:lnTo>
                  <a:close/>
                </a:path>
              </a:pathLst>
            </a:custGeom>
            <a:ln w="88392">
              <a:solidFill>
                <a:srgbClr val="C5D9F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6661404" y="3018281"/>
              <a:ext cx="1999614" cy="695960"/>
            </a:xfrm>
            <a:custGeom>
              <a:avLst/>
              <a:gdLst/>
              <a:ahLst/>
              <a:cxnLst/>
              <a:rect l="l" t="t" r="r" b="b"/>
              <a:pathLst>
                <a:path w="1999615" h="695960">
                  <a:moveTo>
                    <a:pt x="1928368" y="268985"/>
                  </a:moveTo>
                  <a:lnTo>
                    <a:pt x="71120" y="268985"/>
                  </a:lnTo>
                  <a:lnTo>
                    <a:pt x="43451" y="274579"/>
                  </a:lnTo>
                  <a:lnTo>
                    <a:pt x="20843" y="289829"/>
                  </a:lnTo>
                  <a:lnTo>
                    <a:pt x="5593" y="312437"/>
                  </a:lnTo>
                  <a:lnTo>
                    <a:pt x="0" y="340105"/>
                  </a:lnTo>
                  <a:lnTo>
                    <a:pt x="0" y="624585"/>
                  </a:lnTo>
                  <a:lnTo>
                    <a:pt x="5593" y="652254"/>
                  </a:lnTo>
                  <a:lnTo>
                    <a:pt x="20843" y="674862"/>
                  </a:lnTo>
                  <a:lnTo>
                    <a:pt x="43451" y="690112"/>
                  </a:lnTo>
                  <a:lnTo>
                    <a:pt x="71120" y="695705"/>
                  </a:lnTo>
                  <a:lnTo>
                    <a:pt x="1928368" y="695705"/>
                  </a:lnTo>
                  <a:lnTo>
                    <a:pt x="1956036" y="690112"/>
                  </a:lnTo>
                  <a:lnTo>
                    <a:pt x="1978644" y="674862"/>
                  </a:lnTo>
                  <a:lnTo>
                    <a:pt x="1993894" y="652254"/>
                  </a:lnTo>
                  <a:lnTo>
                    <a:pt x="1999488" y="624585"/>
                  </a:lnTo>
                  <a:lnTo>
                    <a:pt x="1999488" y="340105"/>
                  </a:lnTo>
                  <a:lnTo>
                    <a:pt x="1993894" y="312437"/>
                  </a:lnTo>
                  <a:lnTo>
                    <a:pt x="1978644" y="289829"/>
                  </a:lnTo>
                  <a:lnTo>
                    <a:pt x="1956036" y="274579"/>
                  </a:lnTo>
                  <a:lnTo>
                    <a:pt x="1928368" y="268985"/>
                  </a:lnTo>
                  <a:close/>
                </a:path>
                <a:path w="1999615" h="695960">
                  <a:moveTo>
                    <a:pt x="837692" y="0"/>
                  </a:moveTo>
                  <a:lnTo>
                    <a:pt x="333248" y="268985"/>
                  </a:lnTo>
                  <a:lnTo>
                    <a:pt x="833120" y="268985"/>
                  </a:lnTo>
                  <a:lnTo>
                    <a:pt x="837692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6661404" y="3018281"/>
              <a:ext cx="1999614" cy="695960"/>
            </a:xfrm>
            <a:custGeom>
              <a:avLst/>
              <a:gdLst/>
              <a:ahLst/>
              <a:cxnLst/>
              <a:rect l="l" t="t" r="r" b="b"/>
              <a:pathLst>
                <a:path w="1999615" h="695960">
                  <a:moveTo>
                    <a:pt x="0" y="340105"/>
                  </a:moveTo>
                  <a:lnTo>
                    <a:pt x="5593" y="312437"/>
                  </a:lnTo>
                  <a:lnTo>
                    <a:pt x="20843" y="289829"/>
                  </a:lnTo>
                  <a:lnTo>
                    <a:pt x="43451" y="274579"/>
                  </a:lnTo>
                  <a:lnTo>
                    <a:pt x="71120" y="268985"/>
                  </a:lnTo>
                  <a:lnTo>
                    <a:pt x="333248" y="268985"/>
                  </a:lnTo>
                  <a:lnTo>
                    <a:pt x="837692" y="0"/>
                  </a:lnTo>
                  <a:lnTo>
                    <a:pt x="833120" y="268985"/>
                  </a:lnTo>
                  <a:lnTo>
                    <a:pt x="1928368" y="268985"/>
                  </a:lnTo>
                  <a:lnTo>
                    <a:pt x="1956036" y="274579"/>
                  </a:lnTo>
                  <a:lnTo>
                    <a:pt x="1978644" y="289829"/>
                  </a:lnTo>
                  <a:lnTo>
                    <a:pt x="1993894" y="312437"/>
                  </a:lnTo>
                  <a:lnTo>
                    <a:pt x="1999488" y="340105"/>
                  </a:lnTo>
                  <a:lnTo>
                    <a:pt x="1999488" y="446785"/>
                  </a:lnTo>
                  <a:lnTo>
                    <a:pt x="1999488" y="624585"/>
                  </a:lnTo>
                  <a:lnTo>
                    <a:pt x="1993894" y="652254"/>
                  </a:lnTo>
                  <a:lnTo>
                    <a:pt x="1978644" y="674862"/>
                  </a:lnTo>
                  <a:lnTo>
                    <a:pt x="1956036" y="690112"/>
                  </a:lnTo>
                  <a:lnTo>
                    <a:pt x="1928368" y="695705"/>
                  </a:lnTo>
                  <a:lnTo>
                    <a:pt x="833120" y="695705"/>
                  </a:lnTo>
                  <a:lnTo>
                    <a:pt x="333248" y="695705"/>
                  </a:lnTo>
                  <a:lnTo>
                    <a:pt x="71120" y="695705"/>
                  </a:lnTo>
                  <a:lnTo>
                    <a:pt x="43451" y="690112"/>
                  </a:lnTo>
                  <a:lnTo>
                    <a:pt x="20843" y="674862"/>
                  </a:lnTo>
                  <a:lnTo>
                    <a:pt x="5593" y="652254"/>
                  </a:lnTo>
                  <a:lnTo>
                    <a:pt x="0" y="624585"/>
                  </a:lnTo>
                  <a:lnTo>
                    <a:pt x="0" y="446785"/>
                  </a:lnTo>
                  <a:lnTo>
                    <a:pt x="0" y="34010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7079742" y="3334638"/>
            <a:ext cx="116459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10" b="1" i="1">
                <a:latin typeface="Times New Roman"/>
                <a:cs typeface="Times New Roman"/>
              </a:rPr>
              <a:t>Сабантуй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608832" y="2184526"/>
            <a:ext cx="5535295" cy="4633595"/>
            <a:chOff x="3608832" y="2184526"/>
            <a:chExt cx="5535295" cy="4633595"/>
          </a:xfrm>
        </p:grpSpPr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24528" y="3874066"/>
              <a:ext cx="4919472" cy="294360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72000" y="4221479"/>
              <a:ext cx="4383024" cy="2267712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4527804" y="4177283"/>
              <a:ext cx="4471670" cy="2356485"/>
            </a:xfrm>
            <a:custGeom>
              <a:avLst/>
              <a:gdLst/>
              <a:ahLst/>
              <a:cxnLst/>
              <a:rect l="l" t="t" r="r" b="b"/>
              <a:pathLst>
                <a:path w="4471670" h="2356484">
                  <a:moveTo>
                    <a:pt x="421259" y="0"/>
                  </a:moveTo>
                  <a:lnTo>
                    <a:pt x="4471416" y="0"/>
                  </a:lnTo>
                  <a:lnTo>
                    <a:pt x="4471416" y="1935251"/>
                  </a:lnTo>
                  <a:lnTo>
                    <a:pt x="4469384" y="1976983"/>
                  </a:lnTo>
                  <a:lnTo>
                    <a:pt x="4463161" y="2019198"/>
                  </a:lnTo>
                  <a:lnTo>
                    <a:pt x="4452493" y="2059647"/>
                  </a:lnTo>
                  <a:lnTo>
                    <a:pt x="4438269" y="2098548"/>
                  </a:lnTo>
                  <a:lnTo>
                    <a:pt x="4420489" y="2135530"/>
                  </a:lnTo>
                  <a:lnTo>
                    <a:pt x="4399280" y="2169896"/>
                  </a:lnTo>
                  <a:lnTo>
                    <a:pt x="4375404" y="2202751"/>
                  </a:lnTo>
                  <a:lnTo>
                    <a:pt x="4347845" y="2232482"/>
                  </a:lnTo>
                  <a:lnTo>
                    <a:pt x="4318127" y="2260003"/>
                  </a:lnTo>
                  <a:lnTo>
                    <a:pt x="4285234" y="2283980"/>
                  </a:lnTo>
                  <a:lnTo>
                    <a:pt x="4250817" y="2305126"/>
                  </a:lnTo>
                  <a:lnTo>
                    <a:pt x="4213860" y="2322944"/>
                  </a:lnTo>
                  <a:lnTo>
                    <a:pt x="4174998" y="2337092"/>
                  </a:lnTo>
                  <a:lnTo>
                    <a:pt x="4134485" y="2347760"/>
                  </a:lnTo>
                  <a:lnTo>
                    <a:pt x="4092321" y="2353983"/>
                  </a:lnTo>
                  <a:lnTo>
                    <a:pt x="4050538" y="2356129"/>
                  </a:lnTo>
                  <a:lnTo>
                    <a:pt x="0" y="2356129"/>
                  </a:lnTo>
                  <a:lnTo>
                    <a:pt x="0" y="421259"/>
                  </a:lnTo>
                  <a:lnTo>
                    <a:pt x="2159" y="379603"/>
                  </a:lnTo>
                  <a:lnTo>
                    <a:pt x="8382" y="337312"/>
                  </a:lnTo>
                  <a:lnTo>
                    <a:pt x="19050" y="296926"/>
                  </a:lnTo>
                  <a:lnTo>
                    <a:pt x="33147" y="257937"/>
                  </a:lnTo>
                  <a:lnTo>
                    <a:pt x="50926" y="221107"/>
                  </a:lnTo>
                  <a:lnTo>
                    <a:pt x="72262" y="186055"/>
                  </a:lnTo>
                  <a:lnTo>
                    <a:pt x="96520" y="153797"/>
                  </a:lnTo>
                  <a:lnTo>
                    <a:pt x="123571" y="123571"/>
                  </a:lnTo>
                  <a:lnTo>
                    <a:pt x="153797" y="96520"/>
                  </a:lnTo>
                  <a:lnTo>
                    <a:pt x="186055" y="72263"/>
                  </a:lnTo>
                  <a:lnTo>
                    <a:pt x="221107" y="50927"/>
                  </a:lnTo>
                  <a:lnTo>
                    <a:pt x="257937" y="33147"/>
                  </a:lnTo>
                  <a:lnTo>
                    <a:pt x="296925" y="19050"/>
                  </a:lnTo>
                  <a:lnTo>
                    <a:pt x="337312" y="8382"/>
                  </a:lnTo>
                  <a:lnTo>
                    <a:pt x="379603" y="2159"/>
                  </a:lnTo>
                  <a:lnTo>
                    <a:pt x="421259" y="0"/>
                  </a:lnTo>
                  <a:close/>
                </a:path>
              </a:pathLst>
            </a:custGeom>
            <a:ln w="88392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17976" y="2206751"/>
              <a:ext cx="2939542" cy="213804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03320" y="2868167"/>
              <a:ext cx="2698877" cy="144297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608832" y="2184526"/>
              <a:ext cx="2938271" cy="2137537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3789679" y="2883154"/>
            <a:ext cx="2466340" cy="13049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154940">
              <a:lnSpc>
                <a:spcPct val="100000"/>
              </a:lnSpc>
              <a:spcBef>
                <a:spcPts val="90"/>
              </a:spcBef>
              <a:buSzPct val="92857"/>
              <a:buFont typeface="Arial MT"/>
              <a:buChar char="•"/>
              <a:tabLst>
                <a:tab pos="75565" algn="l"/>
              </a:tabLst>
            </a:pPr>
            <a:r>
              <a:rPr dirty="0" sz="1400" spc="-10" i="1">
                <a:latin typeface="Times New Roman"/>
                <a:cs typeface="Times New Roman"/>
              </a:rPr>
              <a:t>Интерес</a:t>
            </a:r>
            <a:r>
              <a:rPr dirty="0" sz="1400" spc="20" i="1">
                <a:latin typeface="Times New Roman"/>
                <a:cs typeface="Times New Roman"/>
              </a:rPr>
              <a:t> </a:t>
            </a:r>
            <a:r>
              <a:rPr dirty="0" sz="1400" spc="-5" i="1">
                <a:latin typeface="Times New Roman"/>
                <a:cs typeface="Times New Roman"/>
              </a:rPr>
              <a:t>к</a:t>
            </a:r>
            <a:r>
              <a:rPr dirty="0" sz="1400" spc="-25" i="1">
                <a:latin typeface="Times New Roman"/>
                <a:cs typeface="Times New Roman"/>
              </a:rPr>
              <a:t> </a:t>
            </a:r>
            <a:r>
              <a:rPr dirty="0" sz="1400" spc="-30" i="1">
                <a:latin typeface="Times New Roman"/>
                <a:cs typeface="Times New Roman"/>
              </a:rPr>
              <a:t>яркому,</a:t>
            </a:r>
            <a:r>
              <a:rPr dirty="0" sz="1400" spc="10" i="1">
                <a:latin typeface="Times New Roman"/>
                <a:cs typeface="Times New Roman"/>
              </a:rPr>
              <a:t> </a:t>
            </a:r>
            <a:r>
              <a:rPr dirty="0" sz="1400" spc="-15" i="1">
                <a:latin typeface="Times New Roman"/>
                <a:cs typeface="Times New Roman"/>
              </a:rPr>
              <a:t>образному </a:t>
            </a:r>
            <a:r>
              <a:rPr dirty="0" sz="1400" spc="-335" i="1">
                <a:latin typeface="Times New Roman"/>
                <a:cs typeface="Times New Roman"/>
              </a:rPr>
              <a:t> </a:t>
            </a:r>
            <a:r>
              <a:rPr dirty="0" sz="1400" spc="-20" i="1">
                <a:latin typeface="Times New Roman"/>
                <a:cs typeface="Times New Roman"/>
              </a:rPr>
              <a:t>родному</a:t>
            </a:r>
            <a:r>
              <a:rPr dirty="0" sz="1400" spc="30" i="1">
                <a:latin typeface="Times New Roman"/>
                <a:cs typeface="Times New Roman"/>
              </a:rPr>
              <a:t> </a:t>
            </a:r>
            <a:r>
              <a:rPr dirty="0" sz="1400" spc="-5" i="1">
                <a:latin typeface="Times New Roman"/>
                <a:cs typeface="Times New Roman"/>
              </a:rPr>
              <a:t>языку</a:t>
            </a:r>
            <a:endParaRPr sz="1400">
              <a:latin typeface="Times New Roman"/>
              <a:cs typeface="Times New Roman"/>
            </a:endParaRPr>
          </a:p>
          <a:p>
            <a:pPr marL="74930" indent="-62865">
              <a:lnSpc>
                <a:spcPct val="100000"/>
              </a:lnSpc>
              <a:buSzPct val="92857"/>
              <a:buFont typeface="Arial MT"/>
              <a:buChar char="•"/>
              <a:tabLst>
                <a:tab pos="75565" algn="l"/>
              </a:tabLst>
            </a:pPr>
            <a:r>
              <a:rPr dirty="0" sz="1400" spc="-5" i="1">
                <a:latin typeface="Times New Roman"/>
                <a:cs typeface="Times New Roman"/>
              </a:rPr>
              <a:t>Изучение</a:t>
            </a:r>
            <a:r>
              <a:rPr dirty="0" sz="1400" spc="-30" i="1">
                <a:latin typeface="Times New Roman"/>
                <a:cs typeface="Times New Roman"/>
              </a:rPr>
              <a:t> </a:t>
            </a:r>
            <a:r>
              <a:rPr dirty="0" sz="1400" spc="-5" i="1">
                <a:latin typeface="Times New Roman"/>
                <a:cs typeface="Times New Roman"/>
              </a:rPr>
              <a:t>национального</a:t>
            </a:r>
            <a:r>
              <a:rPr dirty="0" sz="1400" spc="60" i="1">
                <a:latin typeface="Times New Roman"/>
                <a:cs typeface="Times New Roman"/>
              </a:rPr>
              <a:t> </a:t>
            </a:r>
            <a:r>
              <a:rPr dirty="0" sz="1400" i="1">
                <a:latin typeface="Times New Roman"/>
                <a:cs typeface="Times New Roman"/>
              </a:rPr>
              <a:t>быта,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400" spc="-10" i="1">
                <a:latin typeface="Times New Roman"/>
                <a:cs typeface="Times New Roman"/>
              </a:rPr>
              <a:t>народных</a:t>
            </a:r>
            <a:r>
              <a:rPr dirty="0" sz="1400" spc="40" i="1">
                <a:latin typeface="Times New Roman"/>
                <a:cs typeface="Times New Roman"/>
              </a:rPr>
              <a:t> </a:t>
            </a:r>
            <a:r>
              <a:rPr dirty="0" sz="1400" spc="-15" i="1">
                <a:latin typeface="Times New Roman"/>
                <a:cs typeface="Times New Roman"/>
              </a:rPr>
              <a:t>праздников,</a:t>
            </a:r>
            <a:r>
              <a:rPr dirty="0" sz="1400" spc="20" i="1">
                <a:latin typeface="Times New Roman"/>
                <a:cs typeface="Times New Roman"/>
              </a:rPr>
              <a:t> </a:t>
            </a:r>
            <a:r>
              <a:rPr dirty="0" sz="1400" spc="-5" i="1">
                <a:latin typeface="Times New Roman"/>
                <a:cs typeface="Times New Roman"/>
              </a:rPr>
              <a:t>игр</a:t>
            </a:r>
            <a:endParaRPr sz="1400">
              <a:latin typeface="Times New Roman"/>
              <a:cs typeface="Times New Roman"/>
            </a:endParaRPr>
          </a:p>
          <a:p>
            <a:pPr marL="12700" marR="288290">
              <a:lnSpc>
                <a:spcPct val="100000"/>
              </a:lnSpc>
              <a:buSzPct val="92857"/>
              <a:buFont typeface="Arial MT"/>
              <a:buChar char="•"/>
              <a:tabLst>
                <a:tab pos="75565" algn="l"/>
              </a:tabLst>
            </a:pPr>
            <a:r>
              <a:rPr dirty="0" sz="1400" spc="-25" i="1">
                <a:latin typeface="Times New Roman"/>
                <a:cs typeface="Times New Roman"/>
              </a:rPr>
              <a:t>Речевое</a:t>
            </a:r>
            <a:r>
              <a:rPr dirty="0" sz="1400" spc="45" i="1">
                <a:latin typeface="Times New Roman"/>
                <a:cs typeface="Times New Roman"/>
              </a:rPr>
              <a:t> </a:t>
            </a:r>
            <a:r>
              <a:rPr dirty="0" sz="1400" spc="-5" i="1">
                <a:latin typeface="Times New Roman"/>
                <a:cs typeface="Times New Roman"/>
              </a:rPr>
              <a:t>общение</a:t>
            </a:r>
            <a:r>
              <a:rPr dirty="0" sz="1400" spc="20" i="1">
                <a:latin typeface="Times New Roman"/>
                <a:cs typeface="Times New Roman"/>
              </a:rPr>
              <a:t> </a:t>
            </a:r>
            <a:r>
              <a:rPr dirty="0" sz="1400" spc="-5" i="1">
                <a:latin typeface="Times New Roman"/>
                <a:cs typeface="Times New Roman"/>
              </a:rPr>
              <a:t>на </a:t>
            </a:r>
            <a:r>
              <a:rPr dirty="0" sz="1400" spc="-20" i="1">
                <a:latin typeface="Times New Roman"/>
                <a:cs typeface="Times New Roman"/>
              </a:rPr>
              <a:t>родном </a:t>
            </a:r>
            <a:r>
              <a:rPr dirty="0" sz="1400" spc="-335" i="1">
                <a:latin typeface="Times New Roman"/>
                <a:cs typeface="Times New Roman"/>
              </a:rPr>
              <a:t> </a:t>
            </a:r>
            <a:r>
              <a:rPr dirty="0" sz="1400" spc="-15" i="1">
                <a:latin typeface="Times New Roman"/>
                <a:cs typeface="Times New Roman"/>
              </a:rPr>
              <a:t>языке</a:t>
            </a:r>
            <a:r>
              <a:rPr dirty="0" sz="1400" spc="5" i="1">
                <a:latin typeface="Times New Roman"/>
                <a:cs typeface="Times New Roman"/>
              </a:rPr>
              <a:t> </a:t>
            </a:r>
            <a:r>
              <a:rPr dirty="0" sz="1400" spc="-10" i="1">
                <a:latin typeface="Times New Roman"/>
                <a:cs typeface="Times New Roman"/>
              </a:rPr>
              <a:t>через</a:t>
            </a:r>
            <a:r>
              <a:rPr dirty="0" sz="1400" spc="5" i="1">
                <a:latin typeface="Times New Roman"/>
                <a:cs typeface="Times New Roman"/>
              </a:rPr>
              <a:t> </a:t>
            </a:r>
            <a:r>
              <a:rPr dirty="0" sz="1400" spc="-5" i="1">
                <a:latin typeface="Times New Roman"/>
                <a:cs typeface="Times New Roman"/>
              </a:rPr>
              <a:t>развлечения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712208" y="6252400"/>
            <a:ext cx="2746375" cy="612140"/>
            <a:chOff x="4712208" y="6252400"/>
            <a:chExt cx="2746375" cy="612140"/>
          </a:xfrm>
        </p:grpSpPr>
        <p:sp>
          <p:nvSpPr>
            <p:cNvPr id="34" name="object 34"/>
            <p:cNvSpPr/>
            <p:nvPr/>
          </p:nvSpPr>
          <p:spPr>
            <a:xfrm>
              <a:off x="4716780" y="6256972"/>
              <a:ext cx="2737485" cy="602615"/>
            </a:xfrm>
            <a:custGeom>
              <a:avLst/>
              <a:gdLst/>
              <a:ahLst/>
              <a:cxnLst/>
              <a:rect l="l" t="t" r="r" b="b"/>
              <a:pathLst>
                <a:path w="2737484" h="602615">
                  <a:moveTo>
                    <a:pt x="2677160" y="242887"/>
                  </a:moveTo>
                  <a:lnTo>
                    <a:pt x="59944" y="242887"/>
                  </a:lnTo>
                  <a:lnTo>
                    <a:pt x="36593" y="247597"/>
                  </a:lnTo>
                  <a:lnTo>
                    <a:pt x="17541" y="260443"/>
                  </a:lnTo>
                  <a:lnTo>
                    <a:pt x="4704" y="279497"/>
                  </a:lnTo>
                  <a:lnTo>
                    <a:pt x="0" y="302831"/>
                  </a:lnTo>
                  <a:lnTo>
                    <a:pt x="0" y="542607"/>
                  </a:lnTo>
                  <a:lnTo>
                    <a:pt x="4704" y="565940"/>
                  </a:lnTo>
                  <a:lnTo>
                    <a:pt x="17541" y="584994"/>
                  </a:lnTo>
                  <a:lnTo>
                    <a:pt x="36593" y="597840"/>
                  </a:lnTo>
                  <a:lnTo>
                    <a:pt x="59944" y="602551"/>
                  </a:lnTo>
                  <a:lnTo>
                    <a:pt x="2677160" y="602551"/>
                  </a:lnTo>
                  <a:lnTo>
                    <a:pt x="2700510" y="597840"/>
                  </a:lnTo>
                  <a:lnTo>
                    <a:pt x="2719562" y="584994"/>
                  </a:lnTo>
                  <a:lnTo>
                    <a:pt x="2732399" y="565940"/>
                  </a:lnTo>
                  <a:lnTo>
                    <a:pt x="2737104" y="542607"/>
                  </a:lnTo>
                  <a:lnTo>
                    <a:pt x="2737104" y="302831"/>
                  </a:lnTo>
                  <a:lnTo>
                    <a:pt x="2732399" y="279497"/>
                  </a:lnTo>
                  <a:lnTo>
                    <a:pt x="2719562" y="260443"/>
                  </a:lnTo>
                  <a:lnTo>
                    <a:pt x="2700510" y="247597"/>
                  </a:lnTo>
                  <a:lnTo>
                    <a:pt x="2677160" y="242887"/>
                  </a:lnTo>
                  <a:close/>
                </a:path>
                <a:path w="2737484" h="602615">
                  <a:moveTo>
                    <a:pt x="1180465" y="0"/>
                  </a:moveTo>
                  <a:lnTo>
                    <a:pt x="456184" y="242887"/>
                  </a:lnTo>
                  <a:lnTo>
                    <a:pt x="1140460" y="242887"/>
                  </a:lnTo>
                  <a:lnTo>
                    <a:pt x="118046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4716780" y="6256972"/>
              <a:ext cx="2737485" cy="602615"/>
            </a:xfrm>
            <a:custGeom>
              <a:avLst/>
              <a:gdLst/>
              <a:ahLst/>
              <a:cxnLst/>
              <a:rect l="l" t="t" r="r" b="b"/>
              <a:pathLst>
                <a:path w="2737484" h="602615">
                  <a:moveTo>
                    <a:pt x="0" y="302831"/>
                  </a:moveTo>
                  <a:lnTo>
                    <a:pt x="4704" y="279497"/>
                  </a:lnTo>
                  <a:lnTo>
                    <a:pt x="17541" y="260443"/>
                  </a:lnTo>
                  <a:lnTo>
                    <a:pt x="36593" y="247597"/>
                  </a:lnTo>
                  <a:lnTo>
                    <a:pt x="59944" y="242887"/>
                  </a:lnTo>
                  <a:lnTo>
                    <a:pt x="456184" y="242887"/>
                  </a:lnTo>
                  <a:lnTo>
                    <a:pt x="1180465" y="0"/>
                  </a:lnTo>
                  <a:lnTo>
                    <a:pt x="1140460" y="242887"/>
                  </a:lnTo>
                  <a:lnTo>
                    <a:pt x="2677160" y="242887"/>
                  </a:lnTo>
                  <a:lnTo>
                    <a:pt x="2700510" y="247597"/>
                  </a:lnTo>
                  <a:lnTo>
                    <a:pt x="2719562" y="260443"/>
                  </a:lnTo>
                  <a:lnTo>
                    <a:pt x="2732399" y="279497"/>
                  </a:lnTo>
                  <a:lnTo>
                    <a:pt x="2737104" y="302831"/>
                  </a:lnTo>
                  <a:lnTo>
                    <a:pt x="2737104" y="392747"/>
                  </a:lnTo>
                  <a:lnTo>
                    <a:pt x="2737104" y="542607"/>
                  </a:lnTo>
                  <a:lnTo>
                    <a:pt x="2732399" y="565940"/>
                  </a:lnTo>
                  <a:lnTo>
                    <a:pt x="2719562" y="584994"/>
                  </a:lnTo>
                  <a:lnTo>
                    <a:pt x="2700510" y="597840"/>
                  </a:lnTo>
                  <a:lnTo>
                    <a:pt x="2677160" y="602551"/>
                  </a:lnTo>
                  <a:lnTo>
                    <a:pt x="1140460" y="602551"/>
                  </a:lnTo>
                  <a:lnTo>
                    <a:pt x="456184" y="602551"/>
                  </a:lnTo>
                  <a:lnTo>
                    <a:pt x="59944" y="602551"/>
                  </a:lnTo>
                  <a:lnTo>
                    <a:pt x="36593" y="597840"/>
                  </a:lnTo>
                  <a:lnTo>
                    <a:pt x="17541" y="584994"/>
                  </a:lnTo>
                  <a:lnTo>
                    <a:pt x="4704" y="565940"/>
                  </a:lnTo>
                  <a:lnTo>
                    <a:pt x="0" y="542607"/>
                  </a:lnTo>
                  <a:lnTo>
                    <a:pt x="0" y="392747"/>
                  </a:lnTo>
                  <a:lnTo>
                    <a:pt x="0" y="302831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/>
          <p:cNvSpPr txBox="1"/>
          <p:nvPr/>
        </p:nvSpPr>
        <p:spPr>
          <a:xfrm>
            <a:off x="4814061" y="6545681"/>
            <a:ext cx="234315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5" b="1" i="1">
                <a:latin typeface="Times New Roman"/>
                <a:cs typeface="Times New Roman"/>
              </a:rPr>
              <a:t>Масленица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spc="-5" b="1" i="1">
                <a:latin typeface="Times New Roman"/>
                <a:cs typeface="Times New Roman"/>
              </a:rPr>
              <a:t>и</a:t>
            </a:r>
            <a:r>
              <a:rPr dirty="0" sz="2000" spc="-3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Нәүрүз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73804" y="131140"/>
            <a:ext cx="1438910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/>
              <a:t>Фольклор</a:t>
            </a:r>
            <a:endParaRPr sz="2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400" y="51790"/>
            <a:ext cx="8983853" cy="55615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25952" y="853439"/>
            <a:ext cx="2500629" cy="198564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6927" y="926591"/>
            <a:ext cx="2646934" cy="169913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068567" y="926591"/>
            <a:ext cx="2494534" cy="186982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2544" y="3883101"/>
            <a:ext cx="2646934" cy="230568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068567" y="3999026"/>
            <a:ext cx="2549397" cy="219887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216396" y="6353047"/>
            <a:ext cx="929004" cy="3254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50008" y="6223749"/>
            <a:ext cx="978027" cy="565199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1905000" y="2849879"/>
            <a:ext cx="5264150" cy="3477895"/>
            <a:chOff x="1905000" y="2849879"/>
            <a:chExt cx="5264150" cy="3477895"/>
          </a:xfrm>
        </p:grpSpPr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87039" y="3931919"/>
              <a:ext cx="3288791" cy="239572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16808" y="4001973"/>
              <a:ext cx="2448941" cy="216242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909572" y="2854451"/>
              <a:ext cx="5255260" cy="1621155"/>
            </a:xfrm>
            <a:custGeom>
              <a:avLst/>
              <a:gdLst/>
              <a:ahLst/>
              <a:cxnLst/>
              <a:rect l="l" t="t" r="r" b="b"/>
              <a:pathLst>
                <a:path w="5255259" h="1621154">
                  <a:moveTo>
                    <a:pt x="2189479" y="792480"/>
                  </a:moveTo>
                  <a:lnTo>
                    <a:pt x="875791" y="792480"/>
                  </a:lnTo>
                  <a:lnTo>
                    <a:pt x="2481453" y="1621155"/>
                  </a:lnTo>
                  <a:lnTo>
                    <a:pt x="2189479" y="792480"/>
                  </a:lnTo>
                  <a:close/>
                </a:path>
                <a:path w="5255259" h="1621154">
                  <a:moveTo>
                    <a:pt x="5122672" y="0"/>
                  </a:moveTo>
                  <a:lnTo>
                    <a:pt x="132079" y="0"/>
                  </a:lnTo>
                  <a:lnTo>
                    <a:pt x="90350" y="6738"/>
                  </a:lnTo>
                  <a:lnTo>
                    <a:pt x="54095" y="25497"/>
                  </a:lnTo>
                  <a:lnTo>
                    <a:pt x="25497" y="54095"/>
                  </a:lnTo>
                  <a:lnTo>
                    <a:pt x="6738" y="90350"/>
                  </a:lnTo>
                  <a:lnTo>
                    <a:pt x="0" y="132080"/>
                  </a:lnTo>
                  <a:lnTo>
                    <a:pt x="0" y="660400"/>
                  </a:lnTo>
                  <a:lnTo>
                    <a:pt x="6738" y="702129"/>
                  </a:lnTo>
                  <a:lnTo>
                    <a:pt x="25497" y="738384"/>
                  </a:lnTo>
                  <a:lnTo>
                    <a:pt x="54095" y="766982"/>
                  </a:lnTo>
                  <a:lnTo>
                    <a:pt x="90350" y="785741"/>
                  </a:lnTo>
                  <a:lnTo>
                    <a:pt x="132079" y="792480"/>
                  </a:lnTo>
                  <a:lnTo>
                    <a:pt x="5122672" y="792480"/>
                  </a:lnTo>
                  <a:lnTo>
                    <a:pt x="5164401" y="785741"/>
                  </a:lnTo>
                  <a:lnTo>
                    <a:pt x="5200656" y="766982"/>
                  </a:lnTo>
                  <a:lnTo>
                    <a:pt x="5229254" y="738384"/>
                  </a:lnTo>
                  <a:lnTo>
                    <a:pt x="5248013" y="702129"/>
                  </a:lnTo>
                  <a:lnTo>
                    <a:pt x="5254752" y="660400"/>
                  </a:lnTo>
                  <a:lnTo>
                    <a:pt x="5254752" y="132080"/>
                  </a:lnTo>
                  <a:lnTo>
                    <a:pt x="5248013" y="90350"/>
                  </a:lnTo>
                  <a:lnTo>
                    <a:pt x="5229254" y="54095"/>
                  </a:lnTo>
                  <a:lnTo>
                    <a:pt x="5200656" y="25497"/>
                  </a:lnTo>
                  <a:lnTo>
                    <a:pt x="5164401" y="6738"/>
                  </a:lnTo>
                  <a:lnTo>
                    <a:pt x="5122672" y="0"/>
                  </a:lnTo>
                  <a:close/>
                </a:path>
              </a:pathLst>
            </a:custGeom>
            <a:solidFill>
              <a:srgbClr val="8EB4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909572" y="2854451"/>
              <a:ext cx="5255260" cy="1621155"/>
            </a:xfrm>
            <a:custGeom>
              <a:avLst/>
              <a:gdLst/>
              <a:ahLst/>
              <a:cxnLst/>
              <a:rect l="l" t="t" r="r" b="b"/>
              <a:pathLst>
                <a:path w="5255259" h="1621154">
                  <a:moveTo>
                    <a:pt x="0" y="132080"/>
                  </a:moveTo>
                  <a:lnTo>
                    <a:pt x="6738" y="90350"/>
                  </a:lnTo>
                  <a:lnTo>
                    <a:pt x="25497" y="54095"/>
                  </a:lnTo>
                  <a:lnTo>
                    <a:pt x="54095" y="25497"/>
                  </a:lnTo>
                  <a:lnTo>
                    <a:pt x="90350" y="6738"/>
                  </a:lnTo>
                  <a:lnTo>
                    <a:pt x="132079" y="0"/>
                  </a:lnTo>
                  <a:lnTo>
                    <a:pt x="875791" y="0"/>
                  </a:lnTo>
                  <a:lnTo>
                    <a:pt x="2189479" y="0"/>
                  </a:lnTo>
                  <a:lnTo>
                    <a:pt x="5122672" y="0"/>
                  </a:lnTo>
                  <a:lnTo>
                    <a:pt x="5164401" y="6738"/>
                  </a:lnTo>
                  <a:lnTo>
                    <a:pt x="5200656" y="25497"/>
                  </a:lnTo>
                  <a:lnTo>
                    <a:pt x="5229254" y="54095"/>
                  </a:lnTo>
                  <a:lnTo>
                    <a:pt x="5248013" y="90350"/>
                  </a:lnTo>
                  <a:lnTo>
                    <a:pt x="5254752" y="132080"/>
                  </a:lnTo>
                  <a:lnTo>
                    <a:pt x="5254752" y="462280"/>
                  </a:lnTo>
                  <a:lnTo>
                    <a:pt x="5254752" y="660400"/>
                  </a:lnTo>
                  <a:lnTo>
                    <a:pt x="5248013" y="702129"/>
                  </a:lnTo>
                  <a:lnTo>
                    <a:pt x="5229254" y="738384"/>
                  </a:lnTo>
                  <a:lnTo>
                    <a:pt x="5200656" y="766982"/>
                  </a:lnTo>
                  <a:lnTo>
                    <a:pt x="5164401" y="785741"/>
                  </a:lnTo>
                  <a:lnTo>
                    <a:pt x="5122672" y="792480"/>
                  </a:lnTo>
                  <a:lnTo>
                    <a:pt x="2189479" y="792480"/>
                  </a:lnTo>
                  <a:lnTo>
                    <a:pt x="2481453" y="1621155"/>
                  </a:lnTo>
                  <a:lnTo>
                    <a:pt x="875791" y="792480"/>
                  </a:lnTo>
                  <a:lnTo>
                    <a:pt x="132079" y="792480"/>
                  </a:lnTo>
                  <a:lnTo>
                    <a:pt x="90350" y="785741"/>
                  </a:lnTo>
                  <a:lnTo>
                    <a:pt x="54095" y="766982"/>
                  </a:lnTo>
                  <a:lnTo>
                    <a:pt x="25497" y="738384"/>
                  </a:lnTo>
                  <a:lnTo>
                    <a:pt x="6738" y="702129"/>
                  </a:lnTo>
                  <a:lnTo>
                    <a:pt x="0" y="660400"/>
                  </a:lnTo>
                  <a:lnTo>
                    <a:pt x="0" y="462280"/>
                  </a:lnTo>
                  <a:lnTo>
                    <a:pt x="0" y="132080"/>
                  </a:lnTo>
                  <a:close/>
                </a:path>
              </a:pathLst>
            </a:custGeom>
            <a:ln w="914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2129789" y="2790759"/>
            <a:ext cx="4807585" cy="768985"/>
          </a:xfrm>
          <a:prstGeom prst="rect">
            <a:avLst/>
          </a:prstGeom>
        </p:spPr>
        <p:txBody>
          <a:bodyPr wrap="square" lIns="0" tIns="139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100"/>
              </a:spcBef>
            </a:pPr>
            <a:r>
              <a:rPr dirty="0" sz="1600" spc="5" b="1" i="1">
                <a:latin typeface="Times New Roman"/>
                <a:cs typeface="Times New Roman"/>
              </a:rPr>
              <a:t>Участие</a:t>
            </a:r>
            <a:r>
              <a:rPr dirty="0" sz="1600" spc="-6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в</a:t>
            </a:r>
            <a:r>
              <a:rPr dirty="0" sz="1600" spc="-15" b="1" i="1">
                <a:latin typeface="Times New Roman"/>
                <a:cs typeface="Times New Roman"/>
              </a:rPr>
              <a:t> республиканском</a:t>
            </a:r>
            <a:r>
              <a:rPr dirty="0" sz="1600" spc="-45" b="1" i="1">
                <a:latin typeface="Times New Roman"/>
                <a:cs typeface="Times New Roman"/>
              </a:rPr>
              <a:t> </a:t>
            </a:r>
            <a:r>
              <a:rPr dirty="0" sz="1600" spc="-15" b="1" i="1">
                <a:latin typeface="Times New Roman"/>
                <a:cs typeface="Times New Roman"/>
              </a:rPr>
              <a:t>конкурсе</a:t>
            </a:r>
            <a:r>
              <a:rPr dirty="0" sz="1600" spc="-35" b="1" i="1">
                <a:latin typeface="Times New Roman"/>
                <a:cs typeface="Times New Roman"/>
              </a:rPr>
              <a:t> </a:t>
            </a:r>
            <a:r>
              <a:rPr dirty="0" sz="1600" b="1" i="1">
                <a:latin typeface="Times New Roman"/>
                <a:cs typeface="Times New Roman"/>
              </a:rPr>
              <a:t>мультфильмов</a:t>
            </a:r>
            <a:endParaRPr sz="1600">
              <a:latin typeface="Times New Roman"/>
              <a:cs typeface="Times New Roman"/>
            </a:endParaRPr>
          </a:p>
          <a:p>
            <a:pPr algn="ctr" marL="9525">
              <a:lnSpc>
                <a:spcPct val="100000"/>
              </a:lnSpc>
              <a:spcBef>
                <a:spcPts val="1010"/>
              </a:spcBef>
            </a:pPr>
            <a:r>
              <a:rPr dirty="0" sz="1600" b="1" i="1">
                <a:latin typeface="Times New Roman"/>
                <a:cs typeface="Times New Roman"/>
              </a:rPr>
              <a:t>«МиллиМультFest»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1544" y="262127"/>
            <a:ext cx="8700770" cy="6596380"/>
            <a:chOff x="161544" y="262127"/>
            <a:chExt cx="8700770" cy="65963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1544" y="3157791"/>
              <a:ext cx="4615942" cy="293954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832" y="262127"/>
              <a:ext cx="4584192" cy="290779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26864" y="5983226"/>
              <a:ext cx="4164965" cy="87477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45152" y="2926079"/>
              <a:ext cx="4133088" cy="30693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78096" y="758951"/>
              <a:ext cx="4283709" cy="201002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67301" y="737488"/>
              <a:ext cx="4284091" cy="200875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227446" y="1367155"/>
            <a:ext cx="3249930" cy="87503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957580" marR="45720" indent="-488315">
              <a:lnSpc>
                <a:spcPct val="100000"/>
              </a:lnSpc>
              <a:spcBef>
                <a:spcPts val="90"/>
              </a:spcBef>
            </a:pPr>
            <a:r>
              <a:rPr dirty="0" sz="1400" spc="-10" b="1">
                <a:latin typeface="Times New Roman"/>
                <a:cs typeface="Times New Roman"/>
              </a:rPr>
              <a:t>Депутат</a:t>
            </a:r>
            <a:r>
              <a:rPr dirty="0" sz="1400" spc="15" b="1">
                <a:latin typeface="Times New Roman"/>
                <a:cs typeface="Times New Roman"/>
              </a:rPr>
              <a:t> </a:t>
            </a:r>
            <a:r>
              <a:rPr dirty="0" sz="1400" spc="-25" b="1">
                <a:latin typeface="Times New Roman"/>
                <a:cs typeface="Times New Roman"/>
              </a:rPr>
              <a:t>Государственного</a:t>
            </a:r>
            <a:r>
              <a:rPr dirty="0" sz="1400" spc="75" b="1">
                <a:latin typeface="Times New Roman"/>
                <a:cs typeface="Times New Roman"/>
              </a:rPr>
              <a:t> </a:t>
            </a:r>
            <a:r>
              <a:rPr dirty="0" sz="1400" spc="-15" b="1">
                <a:latin typeface="Times New Roman"/>
                <a:cs typeface="Times New Roman"/>
              </a:rPr>
              <a:t>Совета </a:t>
            </a:r>
            <a:r>
              <a:rPr dirty="0" sz="1400" spc="-335" b="1">
                <a:latin typeface="Times New Roman"/>
                <a:cs typeface="Times New Roman"/>
              </a:rPr>
              <a:t> </a:t>
            </a:r>
            <a:r>
              <a:rPr dirty="0" sz="1400" spc="-15" b="1">
                <a:latin typeface="Times New Roman"/>
                <a:cs typeface="Times New Roman"/>
              </a:rPr>
              <a:t>Республики</a:t>
            </a:r>
            <a:r>
              <a:rPr dirty="0" sz="1400" spc="70" b="1">
                <a:latin typeface="Times New Roman"/>
                <a:cs typeface="Times New Roman"/>
              </a:rPr>
              <a:t> </a:t>
            </a:r>
            <a:r>
              <a:rPr dirty="0" sz="1400" spc="-15" b="1">
                <a:latin typeface="Times New Roman"/>
                <a:cs typeface="Times New Roman"/>
              </a:rPr>
              <a:t>Татарстан</a:t>
            </a:r>
            <a:endParaRPr sz="1400">
              <a:latin typeface="Times New Roman"/>
              <a:cs typeface="Times New Roman"/>
            </a:endParaRPr>
          </a:p>
          <a:p>
            <a:pPr algn="ctr" marR="51435">
              <a:lnSpc>
                <a:spcPts val="1670"/>
              </a:lnSpc>
            </a:pPr>
            <a:r>
              <a:rPr dirty="0" sz="1400" spc="-20" b="1">
                <a:latin typeface="Times New Roman"/>
                <a:cs typeface="Times New Roman"/>
              </a:rPr>
              <a:t>Ахметова</a:t>
            </a:r>
            <a:r>
              <a:rPr dirty="0" sz="1400" spc="45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Марата</a:t>
            </a:r>
            <a:r>
              <a:rPr dirty="0" sz="1400" spc="-15" b="1">
                <a:latin typeface="Times New Roman"/>
                <a:cs typeface="Times New Roman"/>
              </a:rPr>
              <a:t> </a:t>
            </a:r>
            <a:r>
              <a:rPr dirty="0" sz="1400" spc="-35" b="1">
                <a:latin typeface="Times New Roman"/>
                <a:cs typeface="Times New Roman"/>
              </a:rPr>
              <a:t>Готовича.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ts val="1670"/>
              </a:lnSpc>
            </a:pPr>
            <a:r>
              <a:rPr dirty="0" sz="1400" spc="-10" b="1">
                <a:latin typeface="Times New Roman"/>
                <a:cs typeface="Times New Roman"/>
              </a:rPr>
              <a:t>Презентация</a:t>
            </a:r>
            <a:r>
              <a:rPr dirty="0" sz="1400" spc="95" b="1">
                <a:latin typeface="Times New Roman"/>
                <a:cs typeface="Times New Roman"/>
              </a:rPr>
              <a:t> </a:t>
            </a:r>
            <a:r>
              <a:rPr dirty="0" sz="1400" spc="-15" b="1">
                <a:latin typeface="Times New Roman"/>
                <a:cs typeface="Times New Roman"/>
              </a:rPr>
              <a:t>мультфильма</a:t>
            </a:r>
            <a:r>
              <a:rPr dirty="0" sz="1400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Calibri"/>
                <a:cs typeface="Calibri"/>
              </a:rPr>
              <a:t>“</a:t>
            </a:r>
            <a:r>
              <a:rPr dirty="0" sz="1400" spc="-10" b="1">
                <a:latin typeface="Times New Roman"/>
                <a:cs typeface="Times New Roman"/>
              </a:rPr>
              <a:t>Рабига-күл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68808" y="3653790"/>
            <a:ext cx="4585970" cy="2355215"/>
            <a:chOff x="368808" y="3653790"/>
            <a:chExt cx="4585970" cy="2355215"/>
          </a:xfrm>
        </p:grpSpPr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7952" y="3675938"/>
              <a:ext cx="4576318" cy="233299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0248" y="4593336"/>
              <a:ext cx="3899789" cy="122969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8808" y="3653790"/>
              <a:ext cx="4573651" cy="2332482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545083" y="4608957"/>
            <a:ext cx="3567429" cy="1091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dirty="0" sz="1400" spc="-5" b="1">
                <a:latin typeface="Times New Roman"/>
                <a:cs typeface="Times New Roman"/>
              </a:rPr>
              <a:t>Заместитель </a:t>
            </a:r>
            <a:r>
              <a:rPr dirty="0" sz="1400" spc="-15" b="1">
                <a:latin typeface="Times New Roman"/>
                <a:cs typeface="Times New Roman"/>
              </a:rPr>
              <a:t>председателя</a:t>
            </a:r>
            <a:r>
              <a:rPr dirty="0" sz="1400" spc="-10" b="1">
                <a:latin typeface="Times New Roman"/>
                <a:cs typeface="Times New Roman"/>
              </a:rPr>
              <a:t> </a:t>
            </a:r>
            <a:r>
              <a:rPr dirty="0" sz="1400" spc="-25" b="1">
                <a:latin typeface="Times New Roman"/>
                <a:cs typeface="Times New Roman"/>
              </a:rPr>
              <a:t>Комитета </a:t>
            </a:r>
            <a:r>
              <a:rPr dirty="0" sz="1400" spc="-20" b="1">
                <a:latin typeface="Times New Roman"/>
                <a:cs typeface="Times New Roman"/>
              </a:rPr>
              <a:t> </a:t>
            </a:r>
            <a:r>
              <a:rPr dirty="0" sz="1400" spc="-25" b="1">
                <a:latin typeface="Times New Roman"/>
                <a:cs typeface="Times New Roman"/>
              </a:rPr>
              <a:t>Государственного</a:t>
            </a:r>
            <a:r>
              <a:rPr dirty="0" sz="1400" spc="-20" b="1">
                <a:latin typeface="Times New Roman"/>
                <a:cs typeface="Times New Roman"/>
              </a:rPr>
              <a:t> </a:t>
            </a:r>
            <a:r>
              <a:rPr dirty="0" sz="1400" spc="-15" b="1">
                <a:latin typeface="Times New Roman"/>
                <a:cs typeface="Times New Roman"/>
              </a:rPr>
              <a:t>Совета Республики </a:t>
            </a:r>
            <a:r>
              <a:rPr dirty="0" sz="1400" spc="-10" b="1">
                <a:latin typeface="Times New Roman"/>
                <a:cs typeface="Times New Roman"/>
              </a:rPr>
              <a:t> </a:t>
            </a:r>
            <a:r>
              <a:rPr dirty="0" sz="1400" spc="-15" b="1">
                <a:latin typeface="Times New Roman"/>
                <a:cs typeface="Times New Roman"/>
              </a:rPr>
              <a:t>Татарстан</a:t>
            </a:r>
            <a:r>
              <a:rPr dirty="0" sz="1400" spc="40" b="1">
                <a:latin typeface="Times New Roman"/>
                <a:cs typeface="Times New Roman"/>
              </a:rPr>
              <a:t> </a:t>
            </a:r>
            <a:r>
              <a:rPr dirty="0" sz="1400" spc="-15" b="1">
                <a:latin typeface="Times New Roman"/>
                <a:cs typeface="Times New Roman"/>
              </a:rPr>
              <a:t>по</a:t>
            </a:r>
            <a:r>
              <a:rPr dirty="0" sz="1400" spc="35" b="1">
                <a:latin typeface="Times New Roman"/>
                <a:cs typeface="Times New Roman"/>
              </a:rPr>
              <a:t> </a:t>
            </a:r>
            <a:r>
              <a:rPr dirty="0" sz="1400" spc="-45" b="1">
                <a:latin typeface="Times New Roman"/>
                <a:cs typeface="Times New Roman"/>
              </a:rPr>
              <a:t>бюджету,</a:t>
            </a:r>
            <a:r>
              <a:rPr dirty="0" sz="1400" spc="70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налогам</a:t>
            </a:r>
            <a:r>
              <a:rPr dirty="0" sz="1400" spc="40" b="1">
                <a:latin typeface="Times New Roman"/>
                <a:cs typeface="Times New Roman"/>
              </a:rPr>
              <a:t> </a:t>
            </a:r>
            <a:r>
              <a:rPr dirty="0" sz="1400" spc="-5" b="1">
                <a:latin typeface="Times New Roman"/>
                <a:cs typeface="Times New Roman"/>
              </a:rPr>
              <a:t>и</a:t>
            </a:r>
            <a:r>
              <a:rPr dirty="0" sz="1400" spc="25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финансам</a:t>
            </a:r>
            <a:endParaRPr sz="1400">
              <a:latin typeface="Times New Roman"/>
              <a:cs typeface="Times New Roman"/>
            </a:endParaRPr>
          </a:p>
          <a:p>
            <a:pPr algn="ctr" marR="393700">
              <a:lnSpc>
                <a:spcPct val="100000"/>
              </a:lnSpc>
              <a:spcBef>
                <a:spcPts val="5"/>
              </a:spcBef>
            </a:pPr>
            <a:r>
              <a:rPr dirty="0" sz="1400" spc="-10" b="1">
                <a:latin typeface="Times New Roman"/>
                <a:cs typeface="Times New Roman"/>
              </a:rPr>
              <a:t>Нугаев</a:t>
            </a:r>
            <a:r>
              <a:rPr dirty="0" sz="1400" spc="25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Камиль</a:t>
            </a:r>
            <a:r>
              <a:rPr dirty="0" sz="1400" b="1">
                <a:latin typeface="Times New Roman"/>
                <a:cs typeface="Times New Roman"/>
              </a:rPr>
              <a:t> </a:t>
            </a:r>
            <a:r>
              <a:rPr dirty="0" sz="1400" spc="-25" b="1">
                <a:latin typeface="Times New Roman"/>
                <a:cs typeface="Times New Roman"/>
              </a:rPr>
              <a:t>Асгатович.</a:t>
            </a:r>
            <a:endParaRPr sz="1400">
              <a:latin typeface="Times New Roman"/>
              <a:cs typeface="Times New Roman"/>
            </a:endParaRPr>
          </a:p>
          <a:p>
            <a:pPr algn="ctr" marR="347345">
              <a:lnSpc>
                <a:spcPct val="100000"/>
              </a:lnSpc>
            </a:pPr>
            <a:r>
              <a:rPr dirty="0" sz="1400" spc="-10" b="1">
                <a:latin typeface="Times New Roman"/>
                <a:cs typeface="Times New Roman"/>
              </a:rPr>
              <a:t>Презентация</a:t>
            </a:r>
            <a:r>
              <a:rPr dirty="0" sz="1400" spc="100" b="1">
                <a:latin typeface="Times New Roman"/>
                <a:cs typeface="Times New Roman"/>
              </a:rPr>
              <a:t> </a:t>
            </a:r>
            <a:r>
              <a:rPr dirty="0" sz="1400" spc="-25" b="1">
                <a:latin typeface="Times New Roman"/>
                <a:cs typeface="Times New Roman"/>
              </a:rPr>
              <a:t>мультстудии</a:t>
            </a:r>
            <a:r>
              <a:rPr dirty="0" sz="1400" spc="60" b="1">
                <a:latin typeface="Times New Roman"/>
                <a:cs typeface="Times New Roman"/>
              </a:rPr>
              <a:t> </a:t>
            </a:r>
            <a:r>
              <a:rPr dirty="0" sz="1400" spc="-15" b="1">
                <a:latin typeface="Times New Roman"/>
                <a:cs typeface="Times New Roman"/>
              </a:rPr>
              <a:t>“Тамчыкай”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7810" y="14985"/>
            <a:ext cx="419036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/>
              <a:t>Взаимодействие</a:t>
            </a:r>
            <a:r>
              <a:rPr dirty="0" sz="2400" spc="-45"/>
              <a:t> </a:t>
            </a:r>
            <a:r>
              <a:rPr dirty="0" sz="2400"/>
              <a:t>с</a:t>
            </a:r>
            <a:r>
              <a:rPr dirty="0" sz="2400" spc="-20"/>
              <a:t> </a:t>
            </a:r>
            <a:r>
              <a:rPr dirty="0" sz="2400" spc="-10"/>
              <a:t>родителями</a:t>
            </a:r>
            <a:endParaRPr sz="2400"/>
          </a:p>
        </p:txBody>
      </p:sp>
      <p:grpSp>
        <p:nvGrpSpPr>
          <p:cNvPr id="3" name="object 3"/>
          <p:cNvGrpSpPr/>
          <p:nvPr/>
        </p:nvGrpSpPr>
        <p:grpSpPr>
          <a:xfrm>
            <a:off x="192023" y="472249"/>
            <a:ext cx="8952230" cy="6386195"/>
            <a:chOff x="192023" y="472249"/>
            <a:chExt cx="8952230" cy="63861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2023" y="3224771"/>
              <a:ext cx="5540502" cy="341299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496" y="3572256"/>
              <a:ext cx="4864608" cy="273710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95299" y="3528060"/>
              <a:ext cx="4953635" cy="2825750"/>
            </a:xfrm>
            <a:custGeom>
              <a:avLst/>
              <a:gdLst/>
              <a:ahLst/>
              <a:cxnLst/>
              <a:rect l="l" t="t" r="r" b="b"/>
              <a:pathLst>
                <a:path w="4953635" h="2825750">
                  <a:moveTo>
                    <a:pt x="499478" y="0"/>
                  </a:moveTo>
                  <a:lnTo>
                    <a:pt x="4953254" y="0"/>
                  </a:lnTo>
                  <a:lnTo>
                    <a:pt x="4953254" y="2326563"/>
                  </a:lnTo>
                  <a:lnTo>
                    <a:pt x="4950714" y="2376271"/>
                  </a:lnTo>
                  <a:lnTo>
                    <a:pt x="4943348" y="2426030"/>
                  </a:lnTo>
                  <a:lnTo>
                    <a:pt x="4930648" y="2473883"/>
                  </a:lnTo>
                  <a:lnTo>
                    <a:pt x="4914138" y="2520073"/>
                  </a:lnTo>
                  <a:lnTo>
                    <a:pt x="4892802" y="2563660"/>
                  </a:lnTo>
                  <a:lnTo>
                    <a:pt x="4868037" y="2604960"/>
                  </a:lnTo>
                  <a:lnTo>
                    <a:pt x="4838700" y="2643809"/>
                  </a:lnTo>
                  <a:lnTo>
                    <a:pt x="4806569" y="2679077"/>
                  </a:lnTo>
                  <a:lnTo>
                    <a:pt x="4771009" y="2711107"/>
                  </a:lnTo>
                  <a:lnTo>
                    <a:pt x="4732655" y="2740291"/>
                  </a:lnTo>
                  <a:lnTo>
                    <a:pt x="4691253" y="2765132"/>
                  </a:lnTo>
                  <a:lnTo>
                    <a:pt x="4647692" y="2786494"/>
                  </a:lnTo>
                  <a:lnTo>
                    <a:pt x="4601591" y="2803055"/>
                  </a:lnTo>
                  <a:lnTo>
                    <a:pt x="4553712" y="2815666"/>
                  </a:lnTo>
                  <a:lnTo>
                    <a:pt x="4503928" y="2823095"/>
                  </a:lnTo>
                  <a:lnTo>
                    <a:pt x="4453763" y="2825635"/>
                  </a:lnTo>
                  <a:lnTo>
                    <a:pt x="0" y="2825635"/>
                  </a:lnTo>
                  <a:lnTo>
                    <a:pt x="0" y="499490"/>
                  </a:lnTo>
                  <a:lnTo>
                    <a:pt x="2552" y="449325"/>
                  </a:lnTo>
                  <a:lnTo>
                    <a:pt x="9969" y="399669"/>
                  </a:lnTo>
                  <a:lnTo>
                    <a:pt x="22580" y="351789"/>
                  </a:lnTo>
                  <a:lnTo>
                    <a:pt x="39141" y="305562"/>
                  </a:lnTo>
                  <a:lnTo>
                    <a:pt x="60502" y="262000"/>
                  </a:lnTo>
                  <a:lnTo>
                    <a:pt x="85343" y="220598"/>
                  </a:lnTo>
                  <a:lnTo>
                    <a:pt x="114528" y="182244"/>
                  </a:lnTo>
                  <a:lnTo>
                    <a:pt x="146646" y="146684"/>
                  </a:lnTo>
                  <a:lnTo>
                    <a:pt x="182245" y="114553"/>
                  </a:lnTo>
                  <a:lnTo>
                    <a:pt x="220586" y="85343"/>
                  </a:lnTo>
                  <a:lnTo>
                    <a:pt x="261988" y="60451"/>
                  </a:lnTo>
                  <a:lnTo>
                    <a:pt x="305562" y="39115"/>
                  </a:lnTo>
                  <a:lnTo>
                    <a:pt x="351751" y="22605"/>
                  </a:lnTo>
                  <a:lnTo>
                    <a:pt x="399605" y="9905"/>
                  </a:lnTo>
                  <a:lnTo>
                    <a:pt x="449376" y="2539"/>
                  </a:lnTo>
                  <a:lnTo>
                    <a:pt x="499478" y="0"/>
                  </a:lnTo>
                  <a:close/>
                </a:path>
              </a:pathLst>
            </a:custGeom>
            <a:ln w="883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97679" y="633984"/>
              <a:ext cx="4635246" cy="381546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45152" y="981456"/>
              <a:ext cx="3959352" cy="313944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600956" y="937260"/>
              <a:ext cx="4048125" cy="3228340"/>
            </a:xfrm>
            <a:custGeom>
              <a:avLst/>
              <a:gdLst/>
              <a:ahLst/>
              <a:cxnLst/>
              <a:rect l="l" t="t" r="r" b="b"/>
              <a:pathLst>
                <a:path w="4048125" h="3228340">
                  <a:moveTo>
                    <a:pt x="566547" y="0"/>
                  </a:moveTo>
                  <a:lnTo>
                    <a:pt x="4047998" y="0"/>
                  </a:lnTo>
                  <a:lnTo>
                    <a:pt x="4047998" y="2661539"/>
                  </a:lnTo>
                  <a:lnTo>
                    <a:pt x="4045077" y="2718435"/>
                  </a:lnTo>
                  <a:lnTo>
                    <a:pt x="4036441" y="2774696"/>
                  </a:lnTo>
                  <a:lnTo>
                    <a:pt x="4022725" y="2829052"/>
                  </a:lnTo>
                  <a:lnTo>
                    <a:pt x="4003294" y="2881629"/>
                  </a:lnTo>
                  <a:lnTo>
                    <a:pt x="3979672" y="2931033"/>
                  </a:lnTo>
                  <a:lnTo>
                    <a:pt x="3951224" y="2978022"/>
                  </a:lnTo>
                  <a:lnTo>
                    <a:pt x="3918458" y="3021584"/>
                  </a:lnTo>
                  <a:lnTo>
                    <a:pt x="3881882" y="3061970"/>
                  </a:lnTo>
                  <a:lnTo>
                    <a:pt x="3841496" y="3098546"/>
                  </a:lnTo>
                  <a:lnTo>
                    <a:pt x="3798062" y="3131185"/>
                  </a:lnTo>
                  <a:lnTo>
                    <a:pt x="3750945" y="3159760"/>
                  </a:lnTo>
                  <a:lnTo>
                    <a:pt x="3701542" y="3183382"/>
                  </a:lnTo>
                  <a:lnTo>
                    <a:pt x="3649091" y="3202685"/>
                  </a:lnTo>
                  <a:lnTo>
                    <a:pt x="3594735" y="3216529"/>
                  </a:lnTo>
                  <a:lnTo>
                    <a:pt x="3538347" y="3225165"/>
                  </a:lnTo>
                  <a:lnTo>
                    <a:pt x="3481451" y="3228085"/>
                  </a:lnTo>
                  <a:lnTo>
                    <a:pt x="0" y="3228085"/>
                  </a:lnTo>
                  <a:lnTo>
                    <a:pt x="0" y="566547"/>
                  </a:lnTo>
                  <a:lnTo>
                    <a:pt x="2921" y="509650"/>
                  </a:lnTo>
                  <a:lnTo>
                    <a:pt x="11557" y="453263"/>
                  </a:lnTo>
                  <a:lnTo>
                    <a:pt x="25400" y="398906"/>
                  </a:lnTo>
                  <a:lnTo>
                    <a:pt x="44704" y="346837"/>
                  </a:lnTo>
                  <a:lnTo>
                    <a:pt x="68326" y="297052"/>
                  </a:lnTo>
                  <a:lnTo>
                    <a:pt x="96901" y="250443"/>
                  </a:lnTo>
                  <a:lnTo>
                    <a:pt x="129413" y="206628"/>
                  </a:lnTo>
                  <a:lnTo>
                    <a:pt x="166116" y="166115"/>
                  </a:lnTo>
                  <a:lnTo>
                    <a:pt x="206629" y="129412"/>
                  </a:lnTo>
                  <a:lnTo>
                    <a:pt x="250444" y="96900"/>
                  </a:lnTo>
                  <a:lnTo>
                    <a:pt x="297053" y="68325"/>
                  </a:lnTo>
                  <a:lnTo>
                    <a:pt x="346837" y="44703"/>
                  </a:lnTo>
                  <a:lnTo>
                    <a:pt x="398907" y="25400"/>
                  </a:lnTo>
                  <a:lnTo>
                    <a:pt x="453263" y="11556"/>
                  </a:lnTo>
                  <a:lnTo>
                    <a:pt x="509651" y="2920"/>
                  </a:lnTo>
                  <a:lnTo>
                    <a:pt x="566547" y="0"/>
                  </a:lnTo>
                  <a:close/>
                </a:path>
              </a:pathLst>
            </a:custGeom>
            <a:ln w="883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91327" y="3502151"/>
              <a:ext cx="3852672" cy="335584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222747" y="477012"/>
              <a:ext cx="3240405" cy="699770"/>
            </a:xfrm>
            <a:custGeom>
              <a:avLst/>
              <a:gdLst/>
              <a:ahLst/>
              <a:cxnLst/>
              <a:rect l="l" t="t" r="r" b="b"/>
              <a:pathLst>
                <a:path w="3240404" h="699769">
                  <a:moveTo>
                    <a:pt x="1350009" y="341375"/>
                  </a:moveTo>
                  <a:lnTo>
                    <a:pt x="540003" y="341375"/>
                  </a:lnTo>
                  <a:lnTo>
                    <a:pt x="898398" y="699262"/>
                  </a:lnTo>
                  <a:lnTo>
                    <a:pt x="1350009" y="341375"/>
                  </a:lnTo>
                  <a:close/>
                </a:path>
                <a:path w="3240404" h="699769">
                  <a:moveTo>
                    <a:pt x="3183128" y="0"/>
                  </a:moveTo>
                  <a:lnTo>
                    <a:pt x="56896" y="0"/>
                  </a:lnTo>
                  <a:lnTo>
                    <a:pt x="34772" y="4478"/>
                  </a:lnTo>
                  <a:lnTo>
                    <a:pt x="16684" y="16684"/>
                  </a:lnTo>
                  <a:lnTo>
                    <a:pt x="4478" y="34772"/>
                  </a:lnTo>
                  <a:lnTo>
                    <a:pt x="0" y="56896"/>
                  </a:lnTo>
                  <a:lnTo>
                    <a:pt x="0" y="284479"/>
                  </a:lnTo>
                  <a:lnTo>
                    <a:pt x="4478" y="306603"/>
                  </a:lnTo>
                  <a:lnTo>
                    <a:pt x="16684" y="324691"/>
                  </a:lnTo>
                  <a:lnTo>
                    <a:pt x="34772" y="336897"/>
                  </a:lnTo>
                  <a:lnTo>
                    <a:pt x="56896" y="341375"/>
                  </a:lnTo>
                  <a:lnTo>
                    <a:pt x="3183128" y="341375"/>
                  </a:lnTo>
                  <a:lnTo>
                    <a:pt x="3205251" y="336897"/>
                  </a:lnTo>
                  <a:lnTo>
                    <a:pt x="3223339" y="324691"/>
                  </a:lnTo>
                  <a:lnTo>
                    <a:pt x="3235545" y="306603"/>
                  </a:lnTo>
                  <a:lnTo>
                    <a:pt x="3240024" y="284479"/>
                  </a:lnTo>
                  <a:lnTo>
                    <a:pt x="3240024" y="56896"/>
                  </a:lnTo>
                  <a:lnTo>
                    <a:pt x="3235545" y="34772"/>
                  </a:lnTo>
                  <a:lnTo>
                    <a:pt x="3223339" y="16684"/>
                  </a:lnTo>
                  <a:lnTo>
                    <a:pt x="3205251" y="4478"/>
                  </a:lnTo>
                  <a:lnTo>
                    <a:pt x="3183128" y="0"/>
                  </a:lnTo>
                  <a:close/>
                </a:path>
              </a:pathLst>
            </a:custGeom>
            <a:solidFill>
              <a:srgbClr val="D6E3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222747" y="477012"/>
              <a:ext cx="3240405" cy="699770"/>
            </a:xfrm>
            <a:custGeom>
              <a:avLst/>
              <a:gdLst/>
              <a:ahLst/>
              <a:cxnLst/>
              <a:rect l="l" t="t" r="r" b="b"/>
              <a:pathLst>
                <a:path w="3240404" h="699769">
                  <a:moveTo>
                    <a:pt x="0" y="56896"/>
                  </a:moveTo>
                  <a:lnTo>
                    <a:pt x="4478" y="34772"/>
                  </a:lnTo>
                  <a:lnTo>
                    <a:pt x="16684" y="16684"/>
                  </a:lnTo>
                  <a:lnTo>
                    <a:pt x="34772" y="4478"/>
                  </a:lnTo>
                  <a:lnTo>
                    <a:pt x="56896" y="0"/>
                  </a:lnTo>
                  <a:lnTo>
                    <a:pt x="540003" y="0"/>
                  </a:lnTo>
                  <a:lnTo>
                    <a:pt x="1350009" y="0"/>
                  </a:lnTo>
                  <a:lnTo>
                    <a:pt x="3183128" y="0"/>
                  </a:lnTo>
                  <a:lnTo>
                    <a:pt x="3205251" y="4478"/>
                  </a:lnTo>
                  <a:lnTo>
                    <a:pt x="3223339" y="16684"/>
                  </a:lnTo>
                  <a:lnTo>
                    <a:pt x="3235545" y="34772"/>
                  </a:lnTo>
                  <a:lnTo>
                    <a:pt x="3240024" y="56896"/>
                  </a:lnTo>
                  <a:lnTo>
                    <a:pt x="3240024" y="199136"/>
                  </a:lnTo>
                  <a:lnTo>
                    <a:pt x="3240024" y="284479"/>
                  </a:lnTo>
                  <a:lnTo>
                    <a:pt x="3235545" y="306603"/>
                  </a:lnTo>
                  <a:lnTo>
                    <a:pt x="3223339" y="324691"/>
                  </a:lnTo>
                  <a:lnTo>
                    <a:pt x="3205251" y="336897"/>
                  </a:lnTo>
                  <a:lnTo>
                    <a:pt x="3183128" y="341375"/>
                  </a:lnTo>
                  <a:lnTo>
                    <a:pt x="1350009" y="341375"/>
                  </a:lnTo>
                  <a:lnTo>
                    <a:pt x="898398" y="699262"/>
                  </a:lnTo>
                  <a:lnTo>
                    <a:pt x="540003" y="341375"/>
                  </a:lnTo>
                  <a:lnTo>
                    <a:pt x="56896" y="341375"/>
                  </a:lnTo>
                  <a:lnTo>
                    <a:pt x="34772" y="336897"/>
                  </a:lnTo>
                  <a:lnTo>
                    <a:pt x="16684" y="324691"/>
                  </a:lnTo>
                  <a:lnTo>
                    <a:pt x="4478" y="306603"/>
                  </a:lnTo>
                  <a:lnTo>
                    <a:pt x="0" y="284479"/>
                  </a:lnTo>
                  <a:lnTo>
                    <a:pt x="0" y="199136"/>
                  </a:lnTo>
                  <a:lnTo>
                    <a:pt x="0" y="56896"/>
                  </a:lnTo>
                  <a:close/>
                </a:path>
              </a:pathLst>
            </a:custGeom>
            <a:ln w="9144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5317363" y="520700"/>
            <a:ext cx="2763520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0" b="1">
                <a:latin typeface="Times New Roman"/>
                <a:cs typeface="Times New Roman"/>
              </a:rPr>
              <a:t>«Девочка</a:t>
            </a:r>
            <a:r>
              <a:rPr dirty="0" sz="1400" spc="50" b="1">
                <a:latin typeface="Times New Roman"/>
                <a:cs typeface="Times New Roman"/>
              </a:rPr>
              <a:t> </a:t>
            </a:r>
            <a:r>
              <a:rPr dirty="0" sz="1400" spc="-5" b="1">
                <a:latin typeface="Times New Roman"/>
                <a:cs typeface="Times New Roman"/>
              </a:rPr>
              <a:t>Весна»,</a:t>
            </a:r>
            <a:r>
              <a:rPr dirty="0" sz="1400" spc="15" b="1">
                <a:latin typeface="Times New Roman"/>
                <a:cs typeface="Times New Roman"/>
              </a:rPr>
              <a:t> </a:t>
            </a:r>
            <a:r>
              <a:rPr dirty="0" sz="1400" spc="-5" b="1">
                <a:latin typeface="Times New Roman"/>
                <a:cs typeface="Times New Roman"/>
              </a:rPr>
              <a:t>«Нәүрүз</a:t>
            </a:r>
            <a:r>
              <a:rPr dirty="0" sz="1400" spc="15" b="1">
                <a:latin typeface="Times New Roman"/>
                <a:cs typeface="Times New Roman"/>
              </a:rPr>
              <a:t> </a:t>
            </a:r>
            <a:r>
              <a:rPr dirty="0" sz="1400" spc="-5" b="1">
                <a:latin typeface="Times New Roman"/>
                <a:cs typeface="Times New Roman"/>
              </a:rPr>
              <a:t>гүзәле»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09409" y="5978144"/>
            <a:ext cx="4472305" cy="712470"/>
            <a:chOff x="609409" y="5978144"/>
            <a:chExt cx="4472305" cy="712470"/>
          </a:xfrm>
        </p:grpSpPr>
        <p:sp>
          <p:nvSpPr>
            <p:cNvPr id="15" name="object 15"/>
            <p:cNvSpPr/>
            <p:nvPr/>
          </p:nvSpPr>
          <p:spPr>
            <a:xfrm>
              <a:off x="614172" y="5982906"/>
              <a:ext cx="4462780" cy="702945"/>
            </a:xfrm>
            <a:custGeom>
              <a:avLst/>
              <a:gdLst/>
              <a:ahLst/>
              <a:cxnLst/>
              <a:rect l="l" t="t" r="r" b="b"/>
              <a:pathLst>
                <a:path w="4462780" h="702945">
                  <a:moveTo>
                    <a:pt x="4399788" y="327977"/>
                  </a:moveTo>
                  <a:lnTo>
                    <a:pt x="62484" y="327977"/>
                  </a:lnTo>
                  <a:lnTo>
                    <a:pt x="38163" y="332888"/>
                  </a:lnTo>
                  <a:lnTo>
                    <a:pt x="18302" y="346279"/>
                  </a:lnTo>
                  <a:lnTo>
                    <a:pt x="4910" y="366141"/>
                  </a:lnTo>
                  <a:lnTo>
                    <a:pt x="0" y="390461"/>
                  </a:lnTo>
                  <a:lnTo>
                    <a:pt x="0" y="640397"/>
                  </a:lnTo>
                  <a:lnTo>
                    <a:pt x="4910" y="664717"/>
                  </a:lnTo>
                  <a:lnTo>
                    <a:pt x="18302" y="684579"/>
                  </a:lnTo>
                  <a:lnTo>
                    <a:pt x="38163" y="697970"/>
                  </a:lnTo>
                  <a:lnTo>
                    <a:pt x="62484" y="702881"/>
                  </a:lnTo>
                  <a:lnTo>
                    <a:pt x="4399788" y="702881"/>
                  </a:lnTo>
                  <a:lnTo>
                    <a:pt x="4424124" y="697970"/>
                  </a:lnTo>
                  <a:lnTo>
                    <a:pt x="4443983" y="684579"/>
                  </a:lnTo>
                  <a:lnTo>
                    <a:pt x="4457366" y="664717"/>
                  </a:lnTo>
                  <a:lnTo>
                    <a:pt x="4462272" y="640397"/>
                  </a:lnTo>
                  <a:lnTo>
                    <a:pt x="4462272" y="390461"/>
                  </a:lnTo>
                  <a:lnTo>
                    <a:pt x="4457366" y="366141"/>
                  </a:lnTo>
                  <a:lnTo>
                    <a:pt x="4443984" y="346279"/>
                  </a:lnTo>
                  <a:lnTo>
                    <a:pt x="4424124" y="332888"/>
                  </a:lnTo>
                  <a:lnTo>
                    <a:pt x="4399788" y="327977"/>
                  </a:lnTo>
                  <a:close/>
                </a:path>
                <a:path w="4462780" h="702945">
                  <a:moveTo>
                    <a:pt x="1783841" y="0"/>
                  </a:moveTo>
                  <a:lnTo>
                    <a:pt x="743712" y="327977"/>
                  </a:lnTo>
                  <a:lnTo>
                    <a:pt x="1859279" y="327977"/>
                  </a:lnTo>
                  <a:lnTo>
                    <a:pt x="1783841" y="0"/>
                  </a:lnTo>
                  <a:close/>
                </a:path>
              </a:pathLst>
            </a:custGeom>
            <a:solidFill>
              <a:srgbClr val="D6E3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614172" y="5982906"/>
              <a:ext cx="4462780" cy="702945"/>
            </a:xfrm>
            <a:custGeom>
              <a:avLst/>
              <a:gdLst/>
              <a:ahLst/>
              <a:cxnLst/>
              <a:rect l="l" t="t" r="r" b="b"/>
              <a:pathLst>
                <a:path w="4462780" h="702945">
                  <a:moveTo>
                    <a:pt x="0" y="390461"/>
                  </a:moveTo>
                  <a:lnTo>
                    <a:pt x="4910" y="366141"/>
                  </a:lnTo>
                  <a:lnTo>
                    <a:pt x="18302" y="346279"/>
                  </a:lnTo>
                  <a:lnTo>
                    <a:pt x="38163" y="332888"/>
                  </a:lnTo>
                  <a:lnTo>
                    <a:pt x="62484" y="327977"/>
                  </a:lnTo>
                  <a:lnTo>
                    <a:pt x="743712" y="327977"/>
                  </a:lnTo>
                  <a:lnTo>
                    <a:pt x="1783841" y="0"/>
                  </a:lnTo>
                  <a:lnTo>
                    <a:pt x="1859279" y="327977"/>
                  </a:lnTo>
                  <a:lnTo>
                    <a:pt x="4399788" y="327977"/>
                  </a:lnTo>
                  <a:lnTo>
                    <a:pt x="4424124" y="332888"/>
                  </a:lnTo>
                  <a:lnTo>
                    <a:pt x="4443984" y="346279"/>
                  </a:lnTo>
                  <a:lnTo>
                    <a:pt x="4457366" y="366141"/>
                  </a:lnTo>
                  <a:lnTo>
                    <a:pt x="4462272" y="390461"/>
                  </a:lnTo>
                  <a:lnTo>
                    <a:pt x="4462272" y="484187"/>
                  </a:lnTo>
                  <a:lnTo>
                    <a:pt x="4462272" y="640397"/>
                  </a:lnTo>
                  <a:lnTo>
                    <a:pt x="4457366" y="664717"/>
                  </a:lnTo>
                  <a:lnTo>
                    <a:pt x="4443983" y="684579"/>
                  </a:lnTo>
                  <a:lnTo>
                    <a:pt x="4424124" y="697970"/>
                  </a:lnTo>
                  <a:lnTo>
                    <a:pt x="4399788" y="702881"/>
                  </a:lnTo>
                  <a:lnTo>
                    <a:pt x="1859279" y="702881"/>
                  </a:lnTo>
                  <a:lnTo>
                    <a:pt x="743712" y="702881"/>
                  </a:lnTo>
                  <a:lnTo>
                    <a:pt x="62484" y="702881"/>
                  </a:lnTo>
                  <a:lnTo>
                    <a:pt x="38163" y="697970"/>
                  </a:lnTo>
                  <a:lnTo>
                    <a:pt x="18302" y="684579"/>
                  </a:lnTo>
                  <a:lnTo>
                    <a:pt x="4910" y="664717"/>
                  </a:lnTo>
                  <a:lnTo>
                    <a:pt x="0" y="640397"/>
                  </a:lnTo>
                  <a:lnTo>
                    <a:pt x="0" y="484187"/>
                  </a:lnTo>
                  <a:lnTo>
                    <a:pt x="0" y="390461"/>
                  </a:lnTo>
                  <a:close/>
                </a:path>
              </a:pathLst>
            </a:custGeom>
            <a:ln w="9144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708761" y="6354571"/>
            <a:ext cx="413131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b="1">
                <a:latin typeface="Times New Roman"/>
                <a:cs typeface="Times New Roman"/>
              </a:rPr>
              <a:t>Интеллектуальная</a:t>
            </a:r>
            <a:r>
              <a:rPr dirty="0" sz="1600" spc="-80" b="1">
                <a:latin typeface="Times New Roman"/>
                <a:cs typeface="Times New Roman"/>
              </a:rPr>
              <a:t> </a:t>
            </a:r>
            <a:r>
              <a:rPr dirty="0" sz="1600" b="1">
                <a:latin typeface="Times New Roman"/>
                <a:cs typeface="Times New Roman"/>
              </a:rPr>
              <a:t>игра</a:t>
            </a:r>
            <a:r>
              <a:rPr dirty="0" sz="1600" spc="-15" b="1">
                <a:latin typeface="Times New Roman"/>
                <a:cs typeface="Times New Roman"/>
              </a:rPr>
              <a:t> «Устами</a:t>
            </a:r>
            <a:r>
              <a:rPr dirty="0" sz="1600" spc="-80" b="1">
                <a:latin typeface="Times New Roman"/>
                <a:cs typeface="Times New Roman"/>
              </a:rPr>
              <a:t> </a:t>
            </a:r>
            <a:r>
              <a:rPr dirty="0" sz="1600" spc="5" b="1">
                <a:latin typeface="Times New Roman"/>
                <a:cs typeface="Times New Roman"/>
              </a:rPr>
              <a:t>младенца»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79831" y="188976"/>
            <a:ext cx="3624579" cy="3313429"/>
            <a:chOff x="179831" y="188976"/>
            <a:chExt cx="3624579" cy="3313429"/>
          </a:xfrm>
        </p:grpSpPr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9831" y="188976"/>
              <a:ext cx="1801368" cy="264566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08048" y="765048"/>
              <a:ext cx="1895855" cy="27371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83808" y="3645408"/>
            <a:ext cx="3060191" cy="256330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3335">
              <a:lnSpc>
                <a:spcPct val="100000"/>
              </a:lnSpc>
              <a:spcBef>
                <a:spcPts val="110"/>
              </a:spcBef>
            </a:pPr>
            <a:r>
              <a:rPr dirty="0" spc="-15"/>
              <a:t>Конкурсно-творческое</a:t>
            </a:r>
            <a:r>
              <a:rPr dirty="0" spc="-100"/>
              <a:t> </a:t>
            </a:r>
            <a:r>
              <a:rPr dirty="0" spc="-15"/>
              <a:t>движение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3088" y="5157215"/>
            <a:ext cx="1981200" cy="148437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996236" y="4348251"/>
            <a:ext cx="121285" cy="2292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10"/>
              </a:lnSpc>
            </a:pPr>
            <a:r>
              <a:rPr dirty="0" sz="1800">
                <a:latin typeface="Calibri"/>
                <a:cs typeface="Calibri"/>
              </a:rPr>
              <a:t>о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0504" y="710946"/>
            <a:ext cx="3744595" cy="41421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351790">
              <a:lnSpc>
                <a:spcPct val="100000"/>
              </a:lnSpc>
              <a:spcBef>
                <a:spcPts val="100"/>
              </a:spcBef>
              <a:buSzPct val="94444"/>
              <a:buFont typeface="Arial MT"/>
              <a:buChar char="•"/>
              <a:tabLst>
                <a:tab pos="93980" algn="l"/>
              </a:tabLst>
            </a:pPr>
            <a:r>
              <a:rPr dirty="0" sz="1800">
                <a:latin typeface="Calibri"/>
                <a:cs typeface="Calibri"/>
              </a:rPr>
              <a:t>Районный </a:t>
            </a:r>
            <a:r>
              <a:rPr dirty="0" sz="1800" spc="-10">
                <a:latin typeface="Calibri"/>
                <a:cs typeface="Calibri"/>
              </a:rPr>
              <a:t>этап республиканского </a:t>
            </a:r>
            <a:r>
              <a:rPr dirty="0" sz="1800" spc="-39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конкурса «Я говорю </a:t>
            </a:r>
            <a:r>
              <a:rPr dirty="0" sz="1800">
                <a:latin typeface="Calibri"/>
                <a:cs typeface="Calibri"/>
              </a:rPr>
              <a:t>и </a:t>
            </a:r>
            <a:r>
              <a:rPr dirty="0" sz="1800" spc="-5">
                <a:latin typeface="Calibri"/>
                <a:cs typeface="Calibri"/>
              </a:rPr>
              <a:t>работаю </a:t>
            </a:r>
            <a:r>
              <a:rPr dirty="0" sz="1800" spc="10">
                <a:latin typeface="Calibri"/>
                <a:cs typeface="Calibri"/>
              </a:rPr>
              <a:t>по- </a:t>
            </a:r>
            <a:r>
              <a:rPr dirty="0" sz="1800" spc="-39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татарски»</a:t>
            </a:r>
            <a:endParaRPr sz="1800">
              <a:latin typeface="Calibri"/>
              <a:cs typeface="Calibri"/>
            </a:endParaRPr>
          </a:p>
          <a:p>
            <a:pPr algn="just" marL="12700" marR="396875">
              <a:lnSpc>
                <a:spcPct val="100000"/>
              </a:lnSpc>
              <a:buSzPct val="94444"/>
              <a:buFont typeface="Arial MT"/>
              <a:buChar char="•"/>
              <a:tabLst>
                <a:tab pos="93980" algn="l"/>
              </a:tabLst>
            </a:pPr>
            <a:r>
              <a:rPr dirty="0" sz="1800" spc="-35">
                <a:latin typeface="Calibri"/>
                <a:cs typeface="Calibri"/>
              </a:rPr>
              <a:t>Городской </a:t>
            </a:r>
            <a:r>
              <a:rPr dirty="0" sz="1800" spc="-5">
                <a:latin typeface="Calibri"/>
                <a:cs typeface="Calibri"/>
              </a:rPr>
              <a:t>конкурс танцевальных </a:t>
            </a:r>
            <a:r>
              <a:rPr dirty="0" sz="1800" spc="-39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флешмобов </a:t>
            </a:r>
            <a:r>
              <a:rPr dirty="0" sz="1800" spc="-10">
                <a:latin typeface="Calibri"/>
                <a:cs typeface="Calibri"/>
              </a:rPr>
              <a:t>среди </a:t>
            </a:r>
            <a:r>
              <a:rPr dirty="0" sz="1800" spc="-20">
                <a:latin typeface="Calibri"/>
                <a:cs typeface="Calibri"/>
              </a:rPr>
              <a:t>ДОУ </a:t>
            </a:r>
            <a:r>
              <a:rPr dirty="0" sz="1800" spc="-5">
                <a:latin typeface="Calibri"/>
                <a:cs typeface="Calibri"/>
              </a:rPr>
              <a:t>«Я </a:t>
            </a:r>
            <a:r>
              <a:rPr dirty="0" sz="1800" spc="-10">
                <a:latin typeface="Calibri"/>
                <a:cs typeface="Calibri"/>
              </a:rPr>
              <a:t>люблю </a:t>
            </a:r>
            <a:r>
              <a:rPr dirty="0" sz="1800" spc="-395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Татарстан»</a:t>
            </a:r>
            <a:endParaRPr sz="1800">
              <a:latin typeface="Calibri"/>
              <a:cs typeface="Calibri"/>
            </a:endParaRPr>
          </a:p>
          <a:p>
            <a:pPr marL="12700" marR="814705">
              <a:lnSpc>
                <a:spcPct val="100000"/>
              </a:lnSpc>
              <a:spcBef>
                <a:spcPts val="5"/>
              </a:spcBef>
              <a:buSzPct val="94444"/>
              <a:buFont typeface="Arial MT"/>
              <a:buChar char="•"/>
              <a:tabLst>
                <a:tab pos="93980" algn="l"/>
              </a:tabLst>
            </a:pPr>
            <a:r>
              <a:rPr dirty="0" sz="1800">
                <a:latin typeface="Calibri"/>
                <a:cs typeface="Calibri"/>
              </a:rPr>
              <a:t>Районный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конкурс</a:t>
            </a:r>
            <a:r>
              <a:rPr dirty="0" sz="1800" spc="-1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«Ярмарка </a:t>
            </a:r>
            <a:r>
              <a:rPr dirty="0" sz="1800" spc="-39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педагогических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идей»</a:t>
            </a:r>
            <a:endParaRPr sz="1800">
              <a:latin typeface="Calibri"/>
              <a:cs typeface="Calibri"/>
            </a:endParaRPr>
          </a:p>
          <a:p>
            <a:pPr marL="12700" marR="97790">
              <a:lnSpc>
                <a:spcPct val="100000"/>
              </a:lnSpc>
              <a:buSzPct val="94444"/>
              <a:buFont typeface="Arial MT"/>
              <a:buChar char="•"/>
              <a:tabLst>
                <a:tab pos="93980" algn="l"/>
              </a:tabLst>
            </a:pPr>
            <a:r>
              <a:rPr dirty="0" sz="1800">
                <a:latin typeface="Calibri"/>
                <a:cs typeface="Calibri"/>
              </a:rPr>
              <a:t>Муниципальный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конкурс</a:t>
            </a:r>
            <a:r>
              <a:rPr dirty="0" sz="1800" spc="-1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на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лучший </a:t>
            </a:r>
            <a:r>
              <a:rPr dirty="0" sz="1800" spc="-39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детский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рисунок</a:t>
            </a:r>
            <a:r>
              <a:rPr dirty="0" sz="1800" spc="-25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«Татарстан</a:t>
            </a:r>
            <a:r>
              <a:rPr dirty="0" sz="1800" spc="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–</a:t>
            </a:r>
            <a:r>
              <a:rPr dirty="0" sz="1800" spc="-1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наш 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общий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дом»</a:t>
            </a:r>
            <a:endParaRPr sz="1800">
              <a:latin typeface="Calibri"/>
              <a:cs typeface="Calibri"/>
            </a:endParaRPr>
          </a:p>
          <a:p>
            <a:pPr marL="93345" indent="-81280">
              <a:lnSpc>
                <a:spcPct val="100000"/>
              </a:lnSpc>
              <a:spcBef>
                <a:spcPts val="5"/>
              </a:spcBef>
              <a:buSzPct val="94444"/>
              <a:buFont typeface="Arial MT"/>
              <a:buChar char="•"/>
              <a:tabLst>
                <a:tab pos="93980" algn="l"/>
              </a:tabLst>
            </a:pPr>
            <a:r>
              <a:rPr dirty="0" sz="1800">
                <a:latin typeface="Calibri"/>
                <a:cs typeface="Calibri"/>
              </a:rPr>
              <a:t>Районная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научно-практическая</a:t>
            </a:r>
            <a:endParaRPr sz="1800">
              <a:latin typeface="Calibri"/>
              <a:cs typeface="Calibri"/>
            </a:endParaRPr>
          </a:p>
          <a:p>
            <a:pPr algn="just" marL="12700" marR="5080">
              <a:lnSpc>
                <a:spcPct val="100000"/>
              </a:lnSpc>
            </a:pPr>
            <a:r>
              <a:rPr dirty="0" sz="1800" spc="-5">
                <a:latin typeface="Calibri"/>
                <a:cs typeface="Calibri"/>
              </a:rPr>
              <a:t>конференция «Открытый мир. Старт </a:t>
            </a:r>
            <a:r>
              <a:rPr dirty="0" sz="1800">
                <a:latin typeface="Calibri"/>
                <a:cs typeface="Calibri"/>
              </a:rPr>
              <a:t>в </a:t>
            </a:r>
            <a:r>
              <a:rPr dirty="0" sz="1800" spc="-39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науку» в секции </a:t>
            </a:r>
            <a:r>
              <a:rPr dirty="0" sz="1800" spc="-15">
                <a:latin typeface="Calibri"/>
                <a:cs typeface="Calibri"/>
              </a:rPr>
              <a:t>«Топонимика </a:t>
            </a:r>
            <a:r>
              <a:rPr dirty="0" sz="1800" spc="-10">
                <a:latin typeface="Calibri"/>
                <a:cs typeface="Calibri"/>
              </a:rPr>
              <a:t>родног 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края»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557272" y="765047"/>
            <a:ext cx="5053965" cy="6093460"/>
            <a:chOff x="2557272" y="765047"/>
            <a:chExt cx="5053965" cy="609346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15255" y="2133600"/>
              <a:ext cx="1655064" cy="235000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69080" y="4364736"/>
              <a:ext cx="1581912" cy="21153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57272" y="4724398"/>
              <a:ext cx="1511808" cy="21336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10656" y="765047"/>
              <a:ext cx="1600200" cy="2133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9495" y="621791"/>
            <a:ext cx="8308975" cy="6236335"/>
            <a:chOff x="539495" y="621791"/>
            <a:chExt cx="8308975" cy="62363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9495" y="4291583"/>
              <a:ext cx="1636776" cy="218236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4560" y="4651247"/>
              <a:ext cx="1658112" cy="220675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52672" y="4005071"/>
              <a:ext cx="1581912" cy="211226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64480" y="2420112"/>
              <a:ext cx="1722120" cy="239268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92695" y="621791"/>
              <a:ext cx="1755648" cy="250240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92695" y="4078224"/>
              <a:ext cx="1691640" cy="242316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02437" y="855090"/>
            <a:ext cx="4389120" cy="30441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65405">
              <a:lnSpc>
                <a:spcPct val="100000"/>
              </a:lnSpc>
              <a:spcBef>
                <a:spcPts val="100"/>
              </a:spcBef>
              <a:buSzPct val="94444"/>
              <a:buFont typeface="Arial MT"/>
              <a:buChar char="•"/>
              <a:tabLst>
                <a:tab pos="93980" algn="l"/>
              </a:tabLst>
            </a:pPr>
            <a:r>
              <a:rPr dirty="0" sz="1800" spc="-35">
                <a:latin typeface="Calibri"/>
                <a:cs typeface="Calibri"/>
              </a:rPr>
              <a:t>Городской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конкурс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танцевальных 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флешмобов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среди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ДОУ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«Я</a:t>
            </a:r>
            <a:r>
              <a:rPr dirty="0" sz="1800" spc="2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люблю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свой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край </a:t>
            </a:r>
            <a:r>
              <a:rPr dirty="0" sz="1800" spc="-39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родной»</a:t>
            </a:r>
            <a:endParaRPr sz="1800">
              <a:latin typeface="Calibri"/>
              <a:cs typeface="Calibri"/>
            </a:endParaRPr>
          </a:p>
          <a:p>
            <a:pPr marL="93345" indent="-81280">
              <a:lnSpc>
                <a:spcPct val="100000"/>
              </a:lnSpc>
              <a:buSzPct val="94444"/>
              <a:buFont typeface="Arial MT"/>
              <a:buChar char="•"/>
              <a:tabLst>
                <a:tab pos="93980" algn="l"/>
              </a:tabLst>
            </a:pPr>
            <a:r>
              <a:rPr dirty="0" sz="1800">
                <a:latin typeface="Calibri"/>
                <a:cs typeface="Calibri"/>
              </a:rPr>
              <a:t>Всероссийский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педагогический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конкурс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800" spc="-5">
                <a:latin typeface="Calibri"/>
                <a:cs typeface="Calibri"/>
              </a:rPr>
              <a:t>«Лучшее</a:t>
            </a:r>
            <a:r>
              <a:rPr dirty="0" sz="1800" spc="2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дидактическое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пособие»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  <a:buSzPct val="94444"/>
              <a:buFont typeface="Arial MT"/>
              <a:buChar char="•"/>
              <a:tabLst>
                <a:tab pos="93980" algn="l"/>
              </a:tabLst>
            </a:pPr>
            <a:r>
              <a:rPr dirty="0" sz="1800">
                <a:latin typeface="Calibri"/>
                <a:cs typeface="Calibri"/>
              </a:rPr>
              <a:t>2 </a:t>
            </a:r>
            <a:r>
              <a:rPr dirty="0" sz="1800" spc="-5">
                <a:latin typeface="Calibri"/>
                <a:cs typeface="Calibri"/>
              </a:rPr>
              <a:t>Республиканский конкурс для учащихся, 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воспитателей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и </a:t>
            </a:r>
            <a:r>
              <a:rPr dirty="0" sz="1800" spc="-10">
                <a:latin typeface="Calibri"/>
                <a:cs typeface="Calibri"/>
              </a:rPr>
              <a:t>педагогов</a:t>
            </a:r>
            <a:r>
              <a:rPr dirty="0" sz="1800" spc="-5">
                <a:latin typeface="Calibri"/>
                <a:cs typeface="Calibri"/>
              </a:rPr>
              <a:t> образовательных </a:t>
            </a:r>
            <a:r>
              <a:rPr dirty="0" sz="1800">
                <a:latin typeface="Calibri"/>
                <a:cs typeface="Calibri"/>
              </a:rPr>
              <a:t> организаций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«Рабочей</a:t>
            </a:r>
            <a:r>
              <a:rPr dirty="0" sz="1800" spc="3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профессией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славится </a:t>
            </a:r>
            <a:r>
              <a:rPr dirty="0" sz="1800" spc="-39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мой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Татарстан!»</a:t>
            </a:r>
            <a:r>
              <a:rPr dirty="0" sz="1800" spc="1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в</a:t>
            </a:r>
            <a:r>
              <a:rPr dirty="0" sz="1800" spc="-1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номинации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«Мини</a:t>
            </a:r>
            <a:r>
              <a:rPr dirty="0" sz="1800" spc="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–</a:t>
            </a:r>
            <a:endParaRPr sz="1800">
              <a:latin typeface="Calibri"/>
              <a:cs typeface="Calibri"/>
            </a:endParaRPr>
          </a:p>
          <a:p>
            <a:pPr marL="12700" marR="305435">
              <a:lnSpc>
                <a:spcPct val="100000"/>
              </a:lnSpc>
              <a:spcBef>
                <a:spcPts val="5"/>
              </a:spcBef>
            </a:pPr>
            <a:r>
              <a:rPr dirty="0" sz="1800" spc="-5">
                <a:latin typeface="Calibri"/>
                <a:cs typeface="Calibri"/>
              </a:rPr>
              <a:t>плакат </a:t>
            </a:r>
            <a:r>
              <a:rPr dirty="0" sz="1800">
                <a:latin typeface="Calibri"/>
                <a:cs typeface="Calibri"/>
              </a:rPr>
              <a:t>« Я б в рабочие </a:t>
            </a:r>
            <a:r>
              <a:rPr dirty="0" sz="1800" spc="-10">
                <a:latin typeface="Calibri"/>
                <a:cs typeface="Calibri"/>
              </a:rPr>
              <a:t>пошел, </a:t>
            </a:r>
            <a:r>
              <a:rPr dirty="0" sz="1800">
                <a:latin typeface="Calibri"/>
                <a:cs typeface="Calibri"/>
              </a:rPr>
              <a:t>пусть </a:t>
            </a:r>
            <a:r>
              <a:rPr dirty="0" sz="1800" spc="-5">
                <a:latin typeface="Calibri"/>
                <a:cs typeface="Calibri"/>
              </a:rPr>
              <a:t>меня </a:t>
            </a:r>
            <a:r>
              <a:rPr dirty="0" sz="1800" spc="-39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научат!»»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365629" y="203708"/>
            <a:ext cx="456120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5"/>
              <a:t>Конкурсно-творческое</a:t>
            </a:r>
            <a:r>
              <a:rPr dirty="0" sz="2400" spc="-25"/>
              <a:t> </a:t>
            </a:r>
            <a:r>
              <a:rPr dirty="0" sz="2400" spc="-10"/>
              <a:t>движение</a:t>
            </a:r>
            <a:endParaRPr sz="2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2"/>
            <a:ext cx="9139174" cy="685317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-18351" y="243623"/>
            <a:ext cx="3956685" cy="1739264"/>
            <a:chOff x="-18351" y="243623"/>
            <a:chExt cx="3956685" cy="1739264"/>
          </a:xfrm>
        </p:grpSpPr>
        <p:sp>
          <p:nvSpPr>
            <p:cNvPr id="4" name="object 4"/>
            <p:cNvSpPr/>
            <p:nvPr/>
          </p:nvSpPr>
          <p:spPr>
            <a:xfrm>
              <a:off x="1650" y="263626"/>
              <a:ext cx="3916679" cy="1699260"/>
            </a:xfrm>
            <a:custGeom>
              <a:avLst/>
              <a:gdLst/>
              <a:ahLst/>
              <a:cxnLst/>
              <a:rect l="l" t="t" r="r" b="b"/>
              <a:pathLst>
                <a:path w="3916679" h="1699260">
                  <a:moveTo>
                    <a:pt x="1978149" y="0"/>
                  </a:moveTo>
                  <a:lnTo>
                    <a:pt x="1907416" y="124"/>
                  </a:lnTo>
                  <a:lnTo>
                    <a:pt x="1836238" y="764"/>
                  </a:lnTo>
                  <a:lnTo>
                    <a:pt x="1764665" y="1930"/>
                  </a:lnTo>
                  <a:lnTo>
                    <a:pt x="1688292" y="3762"/>
                  </a:lnTo>
                  <a:lnTo>
                    <a:pt x="1612955" y="6167"/>
                  </a:lnTo>
                  <a:lnTo>
                    <a:pt x="1538704" y="9131"/>
                  </a:lnTo>
                  <a:lnTo>
                    <a:pt x="1465588" y="12643"/>
                  </a:lnTo>
                  <a:lnTo>
                    <a:pt x="1393654" y="16691"/>
                  </a:lnTo>
                  <a:lnTo>
                    <a:pt x="1322951" y="21264"/>
                  </a:lnTo>
                  <a:lnTo>
                    <a:pt x="1253529" y="26348"/>
                  </a:lnTo>
                  <a:lnTo>
                    <a:pt x="1185437" y="31933"/>
                  </a:lnTo>
                  <a:lnTo>
                    <a:pt x="1118722" y="38006"/>
                  </a:lnTo>
                  <a:lnTo>
                    <a:pt x="1053434" y="44554"/>
                  </a:lnTo>
                  <a:lnTo>
                    <a:pt x="989622" y="51567"/>
                  </a:lnTo>
                  <a:lnTo>
                    <a:pt x="927334" y="59032"/>
                  </a:lnTo>
                  <a:lnTo>
                    <a:pt x="866619" y="66937"/>
                  </a:lnTo>
                  <a:lnTo>
                    <a:pt x="807526" y="75270"/>
                  </a:lnTo>
                  <a:lnTo>
                    <a:pt x="750104" y="84020"/>
                  </a:lnTo>
                  <a:lnTo>
                    <a:pt x="694401" y="93173"/>
                  </a:lnTo>
                  <a:lnTo>
                    <a:pt x="640467" y="102719"/>
                  </a:lnTo>
                  <a:lnTo>
                    <a:pt x="588349" y="112645"/>
                  </a:lnTo>
                  <a:lnTo>
                    <a:pt x="538097" y="122939"/>
                  </a:lnTo>
                  <a:lnTo>
                    <a:pt x="489760" y="133589"/>
                  </a:lnTo>
                  <a:lnTo>
                    <a:pt x="443386" y="144583"/>
                  </a:lnTo>
                  <a:lnTo>
                    <a:pt x="399025" y="155910"/>
                  </a:lnTo>
                  <a:lnTo>
                    <a:pt x="356724" y="167556"/>
                  </a:lnTo>
                  <a:lnTo>
                    <a:pt x="316533" y="179511"/>
                  </a:lnTo>
                  <a:lnTo>
                    <a:pt x="278500" y="191762"/>
                  </a:lnTo>
                  <a:lnTo>
                    <a:pt x="209106" y="217105"/>
                  </a:lnTo>
                  <a:lnTo>
                    <a:pt x="148930" y="243489"/>
                  </a:lnTo>
                  <a:lnTo>
                    <a:pt x="98364" y="270818"/>
                  </a:lnTo>
                  <a:lnTo>
                    <a:pt x="57798" y="298995"/>
                  </a:lnTo>
                  <a:lnTo>
                    <a:pt x="27621" y="327926"/>
                  </a:lnTo>
                  <a:lnTo>
                    <a:pt x="2692" y="372525"/>
                  </a:lnTo>
                  <a:lnTo>
                    <a:pt x="0" y="387664"/>
                  </a:lnTo>
                  <a:lnTo>
                    <a:pt x="197" y="402919"/>
                  </a:lnTo>
                  <a:lnTo>
                    <a:pt x="17839" y="448103"/>
                  </a:lnTo>
                  <a:lnTo>
                    <a:pt x="57647" y="490102"/>
                  </a:lnTo>
                  <a:lnTo>
                    <a:pt x="95924" y="517087"/>
                  </a:lnTo>
                  <a:lnTo>
                    <a:pt x="143140" y="543186"/>
                  </a:lnTo>
                  <a:lnTo>
                    <a:pt x="198907" y="568336"/>
                  </a:lnTo>
                  <a:lnTo>
                    <a:pt x="262840" y="592473"/>
                  </a:lnTo>
                  <a:lnTo>
                    <a:pt x="334550" y="615533"/>
                  </a:lnTo>
                  <a:lnTo>
                    <a:pt x="373200" y="626639"/>
                  </a:lnTo>
                  <a:lnTo>
                    <a:pt x="413650" y="637451"/>
                  </a:lnTo>
                  <a:lnTo>
                    <a:pt x="455850" y="647963"/>
                  </a:lnTo>
                  <a:lnTo>
                    <a:pt x="499753" y="658165"/>
                  </a:lnTo>
                  <a:lnTo>
                    <a:pt x="545310" y="668050"/>
                  </a:lnTo>
                  <a:lnTo>
                    <a:pt x="592472" y="677609"/>
                  </a:lnTo>
                  <a:lnTo>
                    <a:pt x="641191" y="686836"/>
                  </a:lnTo>
                  <a:lnTo>
                    <a:pt x="691420" y="695721"/>
                  </a:lnTo>
                  <a:lnTo>
                    <a:pt x="743108" y="704257"/>
                  </a:lnTo>
                  <a:lnTo>
                    <a:pt x="796209" y="712436"/>
                  </a:lnTo>
                  <a:lnTo>
                    <a:pt x="850673" y="720250"/>
                  </a:lnTo>
                  <a:lnTo>
                    <a:pt x="906452" y="727691"/>
                  </a:lnTo>
                  <a:lnTo>
                    <a:pt x="963498" y="734751"/>
                  </a:lnTo>
                  <a:lnTo>
                    <a:pt x="1021762" y="741421"/>
                  </a:lnTo>
                  <a:lnTo>
                    <a:pt x="1081196" y="747695"/>
                  </a:lnTo>
                  <a:lnTo>
                    <a:pt x="1141752" y="753563"/>
                  </a:lnTo>
                  <a:lnTo>
                    <a:pt x="1203381" y="759019"/>
                  </a:lnTo>
                  <a:lnTo>
                    <a:pt x="1266034" y="764053"/>
                  </a:lnTo>
                  <a:lnTo>
                    <a:pt x="1329664" y="768658"/>
                  </a:lnTo>
                  <a:lnTo>
                    <a:pt x="1394222" y="772827"/>
                  </a:lnTo>
                  <a:lnTo>
                    <a:pt x="1459660" y="776550"/>
                  </a:lnTo>
                  <a:lnTo>
                    <a:pt x="1525928" y="779821"/>
                  </a:lnTo>
                  <a:lnTo>
                    <a:pt x="1592979" y="782630"/>
                  </a:lnTo>
                  <a:lnTo>
                    <a:pt x="1660765" y="784970"/>
                  </a:lnTo>
                  <a:lnTo>
                    <a:pt x="1729237" y="786834"/>
                  </a:lnTo>
                  <a:lnTo>
                    <a:pt x="1798346" y="788213"/>
                  </a:lnTo>
                  <a:lnTo>
                    <a:pt x="1868044" y="789098"/>
                  </a:lnTo>
                  <a:lnTo>
                    <a:pt x="1938283" y="789483"/>
                  </a:lnTo>
                  <a:lnTo>
                    <a:pt x="2009015" y="789359"/>
                  </a:lnTo>
                  <a:lnTo>
                    <a:pt x="2080190" y="788718"/>
                  </a:lnTo>
                  <a:lnTo>
                    <a:pt x="2151761" y="787552"/>
                  </a:lnTo>
                  <a:lnTo>
                    <a:pt x="3895471" y="1698650"/>
                  </a:lnTo>
                  <a:lnTo>
                    <a:pt x="2867660" y="744372"/>
                  </a:lnTo>
                  <a:lnTo>
                    <a:pt x="2947914" y="735395"/>
                  </a:lnTo>
                  <a:lnTo>
                    <a:pt x="3025477" y="725743"/>
                  </a:lnTo>
                  <a:lnTo>
                    <a:pt x="3100281" y="715440"/>
                  </a:lnTo>
                  <a:lnTo>
                    <a:pt x="3172262" y="704511"/>
                  </a:lnTo>
                  <a:lnTo>
                    <a:pt x="3241351" y="692981"/>
                  </a:lnTo>
                  <a:lnTo>
                    <a:pt x="3307484" y="680875"/>
                  </a:lnTo>
                  <a:lnTo>
                    <a:pt x="3370594" y="668217"/>
                  </a:lnTo>
                  <a:lnTo>
                    <a:pt x="3430614" y="655032"/>
                  </a:lnTo>
                  <a:lnTo>
                    <a:pt x="3487478" y="641345"/>
                  </a:lnTo>
                  <a:lnTo>
                    <a:pt x="3541119" y="627180"/>
                  </a:lnTo>
                  <a:lnTo>
                    <a:pt x="3591472" y="612562"/>
                  </a:lnTo>
                  <a:lnTo>
                    <a:pt x="3638470" y="597516"/>
                  </a:lnTo>
                  <a:lnTo>
                    <a:pt x="3682047" y="582066"/>
                  </a:lnTo>
                  <a:lnTo>
                    <a:pt x="3722136" y="566238"/>
                  </a:lnTo>
                  <a:lnTo>
                    <a:pt x="3758672" y="550056"/>
                  </a:lnTo>
                  <a:lnTo>
                    <a:pt x="3820815" y="516728"/>
                  </a:lnTo>
                  <a:lnTo>
                    <a:pt x="3867947" y="482281"/>
                  </a:lnTo>
                  <a:lnTo>
                    <a:pt x="3899536" y="446911"/>
                  </a:lnTo>
                  <a:lnTo>
                    <a:pt x="3915052" y="410818"/>
                  </a:lnTo>
                  <a:lnTo>
                    <a:pt x="3916616" y="392561"/>
                  </a:lnTo>
                  <a:lnTo>
                    <a:pt x="3913964" y="374198"/>
                  </a:lnTo>
                  <a:lnTo>
                    <a:pt x="3887784" y="327188"/>
                  </a:lnTo>
                  <a:lnTo>
                    <a:pt x="3858829" y="299381"/>
                  </a:lnTo>
                  <a:lnTo>
                    <a:pt x="3820547" y="272396"/>
                  </a:lnTo>
                  <a:lnTo>
                    <a:pt x="3773327" y="246296"/>
                  </a:lnTo>
                  <a:lnTo>
                    <a:pt x="3717556" y="221146"/>
                  </a:lnTo>
                  <a:lnTo>
                    <a:pt x="3653621" y="197009"/>
                  </a:lnTo>
                  <a:lnTo>
                    <a:pt x="3581909" y="173950"/>
                  </a:lnTo>
                  <a:lnTo>
                    <a:pt x="3543257" y="162844"/>
                  </a:lnTo>
                  <a:lnTo>
                    <a:pt x="3502807" y="152031"/>
                  </a:lnTo>
                  <a:lnTo>
                    <a:pt x="3460606" y="141520"/>
                  </a:lnTo>
                  <a:lnTo>
                    <a:pt x="3416702" y="131318"/>
                  </a:lnTo>
                  <a:lnTo>
                    <a:pt x="3371145" y="121433"/>
                  </a:lnTo>
                  <a:lnTo>
                    <a:pt x="3323982" y="111873"/>
                  </a:lnTo>
                  <a:lnTo>
                    <a:pt x="3275262" y="102647"/>
                  </a:lnTo>
                  <a:lnTo>
                    <a:pt x="3225033" y="93761"/>
                  </a:lnTo>
                  <a:lnTo>
                    <a:pt x="3173344" y="85225"/>
                  </a:lnTo>
                  <a:lnTo>
                    <a:pt x="3120243" y="77046"/>
                  </a:lnTo>
                  <a:lnTo>
                    <a:pt x="3065778" y="69232"/>
                  </a:lnTo>
                  <a:lnTo>
                    <a:pt x="3009998" y="61791"/>
                  </a:lnTo>
                  <a:lnTo>
                    <a:pt x="2952952" y="54732"/>
                  </a:lnTo>
                  <a:lnTo>
                    <a:pt x="2894687" y="48061"/>
                  </a:lnTo>
                  <a:lnTo>
                    <a:pt x="2835252" y="41788"/>
                  </a:lnTo>
                  <a:lnTo>
                    <a:pt x="2774696" y="35919"/>
                  </a:lnTo>
                  <a:lnTo>
                    <a:pt x="2713066" y="30464"/>
                  </a:lnTo>
                  <a:lnTo>
                    <a:pt x="2650412" y="25429"/>
                  </a:lnTo>
                  <a:lnTo>
                    <a:pt x="2586781" y="20824"/>
                  </a:lnTo>
                  <a:lnTo>
                    <a:pt x="2522222" y="16656"/>
                  </a:lnTo>
                  <a:lnTo>
                    <a:pt x="2456783" y="12932"/>
                  </a:lnTo>
                  <a:lnTo>
                    <a:pt x="2390514" y="9662"/>
                  </a:lnTo>
                  <a:lnTo>
                    <a:pt x="2323461" y="6853"/>
                  </a:lnTo>
                  <a:lnTo>
                    <a:pt x="2255674" y="4512"/>
                  </a:lnTo>
                  <a:lnTo>
                    <a:pt x="2187201" y="2649"/>
                  </a:lnTo>
                  <a:lnTo>
                    <a:pt x="2118090" y="1270"/>
                  </a:lnTo>
                  <a:lnTo>
                    <a:pt x="2048390" y="384"/>
                  </a:lnTo>
                  <a:lnTo>
                    <a:pt x="197814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650" y="263626"/>
              <a:ext cx="3916679" cy="1699260"/>
            </a:xfrm>
            <a:custGeom>
              <a:avLst/>
              <a:gdLst/>
              <a:ahLst/>
              <a:cxnLst/>
              <a:rect l="l" t="t" r="r" b="b"/>
              <a:pathLst>
                <a:path w="3916679" h="1699260">
                  <a:moveTo>
                    <a:pt x="3895471" y="1698650"/>
                  </a:moveTo>
                  <a:lnTo>
                    <a:pt x="2151761" y="787552"/>
                  </a:lnTo>
                  <a:lnTo>
                    <a:pt x="2080190" y="788718"/>
                  </a:lnTo>
                  <a:lnTo>
                    <a:pt x="2009015" y="789359"/>
                  </a:lnTo>
                  <a:lnTo>
                    <a:pt x="1938283" y="789483"/>
                  </a:lnTo>
                  <a:lnTo>
                    <a:pt x="1868044" y="789098"/>
                  </a:lnTo>
                  <a:lnTo>
                    <a:pt x="1798346" y="788213"/>
                  </a:lnTo>
                  <a:lnTo>
                    <a:pt x="1729237" y="786834"/>
                  </a:lnTo>
                  <a:lnTo>
                    <a:pt x="1660765" y="784970"/>
                  </a:lnTo>
                  <a:lnTo>
                    <a:pt x="1592979" y="782630"/>
                  </a:lnTo>
                  <a:lnTo>
                    <a:pt x="1525928" y="779821"/>
                  </a:lnTo>
                  <a:lnTo>
                    <a:pt x="1459660" y="776550"/>
                  </a:lnTo>
                  <a:lnTo>
                    <a:pt x="1394222" y="772827"/>
                  </a:lnTo>
                  <a:lnTo>
                    <a:pt x="1329664" y="768658"/>
                  </a:lnTo>
                  <a:lnTo>
                    <a:pt x="1266034" y="764053"/>
                  </a:lnTo>
                  <a:lnTo>
                    <a:pt x="1203381" y="759019"/>
                  </a:lnTo>
                  <a:lnTo>
                    <a:pt x="1141752" y="753563"/>
                  </a:lnTo>
                  <a:lnTo>
                    <a:pt x="1081196" y="747695"/>
                  </a:lnTo>
                  <a:lnTo>
                    <a:pt x="1021762" y="741421"/>
                  </a:lnTo>
                  <a:lnTo>
                    <a:pt x="963498" y="734751"/>
                  </a:lnTo>
                  <a:lnTo>
                    <a:pt x="906452" y="727691"/>
                  </a:lnTo>
                  <a:lnTo>
                    <a:pt x="850673" y="720250"/>
                  </a:lnTo>
                  <a:lnTo>
                    <a:pt x="796209" y="712436"/>
                  </a:lnTo>
                  <a:lnTo>
                    <a:pt x="743108" y="704257"/>
                  </a:lnTo>
                  <a:lnTo>
                    <a:pt x="691420" y="695721"/>
                  </a:lnTo>
                  <a:lnTo>
                    <a:pt x="641191" y="686836"/>
                  </a:lnTo>
                  <a:lnTo>
                    <a:pt x="592472" y="677609"/>
                  </a:lnTo>
                  <a:lnTo>
                    <a:pt x="545310" y="668050"/>
                  </a:lnTo>
                  <a:lnTo>
                    <a:pt x="499753" y="658165"/>
                  </a:lnTo>
                  <a:lnTo>
                    <a:pt x="455850" y="647963"/>
                  </a:lnTo>
                  <a:lnTo>
                    <a:pt x="413650" y="637451"/>
                  </a:lnTo>
                  <a:lnTo>
                    <a:pt x="373200" y="626639"/>
                  </a:lnTo>
                  <a:lnTo>
                    <a:pt x="334550" y="615533"/>
                  </a:lnTo>
                  <a:lnTo>
                    <a:pt x="297747" y="604142"/>
                  </a:lnTo>
                  <a:lnTo>
                    <a:pt x="229877" y="580535"/>
                  </a:lnTo>
                  <a:lnTo>
                    <a:pt x="169979" y="555884"/>
                  </a:lnTo>
                  <a:lnTo>
                    <a:pt x="118439" y="530251"/>
                  </a:lnTo>
                  <a:lnTo>
                    <a:pt x="75644" y="503701"/>
                  </a:lnTo>
                  <a:lnTo>
                    <a:pt x="41981" y="476297"/>
                  </a:lnTo>
                  <a:lnTo>
                    <a:pt x="9459" y="433730"/>
                  </a:lnTo>
                  <a:lnTo>
                    <a:pt x="0" y="387664"/>
                  </a:lnTo>
                  <a:lnTo>
                    <a:pt x="2692" y="372525"/>
                  </a:lnTo>
                  <a:lnTo>
                    <a:pt x="27621" y="327926"/>
                  </a:lnTo>
                  <a:lnTo>
                    <a:pt x="57798" y="298995"/>
                  </a:lnTo>
                  <a:lnTo>
                    <a:pt x="98364" y="270818"/>
                  </a:lnTo>
                  <a:lnTo>
                    <a:pt x="148930" y="243489"/>
                  </a:lnTo>
                  <a:lnTo>
                    <a:pt x="209106" y="217105"/>
                  </a:lnTo>
                  <a:lnTo>
                    <a:pt x="278500" y="191762"/>
                  </a:lnTo>
                  <a:lnTo>
                    <a:pt x="316533" y="179511"/>
                  </a:lnTo>
                  <a:lnTo>
                    <a:pt x="356724" y="167556"/>
                  </a:lnTo>
                  <a:lnTo>
                    <a:pt x="399025" y="155910"/>
                  </a:lnTo>
                  <a:lnTo>
                    <a:pt x="443386" y="144583"/>
                  </a:lnTo>
                  <a:lnTo>
                    <a:pt x="489760" y="133589"/>
                  </a:lnTo>
                  <a:lnTo>
                    <a:pt x="538097" y="122939"/>
                  </a:lnTo>
                  <a:lnTo>
                    <a:pt x="588349" y="112645"/>
                  </a:lnTo>
                  <a:lnTo>
                    <a:pt x="640467" y="102719"/>
                  </a:lnTo>
                  <a:lnTo>
                    <a:pt x="694401" y="93173"/>
                  </a:lnTo>
                  <a:lnTo>
                    <a:pt x="750104" y="84020"/>
                  </a:lnTo>
                  <a:lnTo>
                    <a:pt x="807526" y="75270"/>
                  </a:lnTo>
                  <a:lnTo>
                    <a:pt x="866619" y="66937"/>
                  </a:lnTo>
                  <a:lnTo>
                    <a:pt x="927334" y="59032"/>
                  </a:lnTo>
                  <a:lnTo>
                    <a:pt x="989622" y="51567"/>
                  </a:lnTo>
                  <a:lnTo>
                    <a:pt x="1053434" y="44554"/>
                  </a:lnTo>
                  <a:lnTo>
                    <a:pt x="1118722" y="38006"/>
                  </a:lnTo>
                  <a:lnTo>
                    <a:pt x="1185437" y="31933"/>
                  </a:lnTo>
                  <a:lnTo>
                    <a:pt x="1253529" y="26348"/>
                  </a:lnTo>
                  <a:lnTo>
                    <a:pt x="1322951" y="21264"/>
                  </a:lnTo>
                  <a:lnTo>
                    <a:pt x="1393654" y="16691"/>
                  </a:lnTo>
                  <a:lnTo>
                    <a:pt x="1465588" y="12643"/>
                  </a:lnTo>
                  <a:lnTo>
                    <a:pt x="1538704" y="9131"/>
                  </a:lnTo>
                  <a:lnTo>
                    <a:pt x="1612955" y="6167"/>
                  </a:lnTo>
                  <a:lnTo>
                    <a:pt x="1688292" y="3762"/>
                  </a:lnTo>
                  <a:lnTo>
                    <a:pt x="1764665" y="1930"/>
                  </a:lnTo>
                  <a:lnTo>
                    <a:pt x="1836238" y="764"/>
                  </a:lnTo>
                  <a:lnTo>
                    <a:pt x="1907416" y="124"/>
                  </a:lnTo>
                  <a:lnTo>
                    <a:pt x="1978149" y="0"/>
                  </a:lnTo>
                  <a:lnTo>
                    <a:pt x="2048390" y="384"/>
                  </a:lnTo>
                  <a:lnTo>
                    <a:pt x="2118090" y="1270"/>
                  </a:lnTo>
                  <a:lnTo>
                    <a:pt x="2187201" y="2649"/>
                  </a:lnTo>
                  <a:lnTo>
                    <a:pt x="2255674" y="4512"/>
                  </a:lnTo>
                  <a:lnTo>
                    <a:pt x="2323461" y="6853"/>
                  </a:lnTo>
                  <a:lnTo>
                    <a:pt x="2390514" y="9662"/>
                  </a:lnTo>
                  <a:lnTo>
                    <a:pt x="2456783" y="12932"/>
                  </a:lnTo>
                  <a:lnTo>
                    <a:pt x="2522222" y="16656"/>
                  </a:lnTo>
                  <a:lnTo>
                    <a:pt x="2586781" y="20824"/>
                  </a:lnTo>
                  <a:lnTo>
                    <a:pt x="2650412" y="25429"/>
                  </a:lnTo>
                  <a:lnTo>
                    <a:pt x="2713066" y="30464"/>
                  </a:lnTo>
                  <a:lnTo>
                    <a:pt x="2774696" y="35919"/>
                  </a:lnTo>
                  <a:lnTo>
                    <a:pt x="2835252" y="41788"/>
                  </a:lnTo>
                  <a:lnTo>
                    <a:pt x="2894687" y="48061"/>
                  </a:lnTo>
                  <a:lnTo>
                    <a:pt x="2952952" y="54732"/>
                  </a:lnTo>
                  <a:lnTo>
                    <a:pt x="3009998" y="61791"/>
                  </a:lnTo>
                  <a:lnTo>
                    <a:pt x="3065778" y="69232"/>
                  </a:lnTo>
                  <a:lnTo>
                    <a:pt x="3120243" y="77046"/>
                  </a:lnTo>
                  <a:lnTo>
                    <a:pt x="3173344" y="85225"/>
                  </a:lnTo>
                  <a:lnTo>
                    <a:pt x="3225033" y="93761"/>
                  </a:lnTo>
                  <a:lnTo>
                    <a:pt x="3275262" y="102647"/>
                  </a:lnTo>
                  <a:lnTo>
                    <a:pt x="3323982" y="111873"/>
                  </a:lnTo>
                  <a:lnTo>
                    <a:pt x="3371145" y="121433"/>
                  </a:lnTo>
                  <a:lnTo>
                    <a:pt x="3416702" y="131318"/>
                  </a:lnTo>
                  <a:lnTo>
                    <a:pt x="3460606" y="141520"/>
                  </a:lnTo>
                  <a:lnTo>
                    <a:pt x="3502807" y="152031"/>
                  </a:lnTo>
                  <a:lnTo>
                    <a:pt x="3543257" y="162844"/>
                  </a:lnTo>
                  <a:lnTo>
                    <a:pt x="3581909" y="173950"/>
                  </a:lnTo>
                  <a:lnTo>
                    <a:pt x="3618713" y="185341"/>
                  </a:lnTo>
                  <a:lnTo>
                    <a:pt x="3686585" y="208947"/>
                  </a:lnTo>
                  <a:lnTo>
                    <a:pt x="3746487" y="233599"/>
                  </a:lnTo>
                  <a:lnTo>
                    <a:pt x="3798030" y="259231"/>
                  </a:lnTo>
                  <a:lnTo>
                    <a:pt x="3840829" y="285782"/>
                  </a:lnTo>
                  <a:lnTo>
                    <a:pt x="3874496" y="313186"/>
                  </a:lnTo>
                  <a:lnTo>
                    <a:pt x="3907028" y="355752"/>
                  </a:lnTo>
                  <a:lnTo>
                    <a:pt x="3916616" y="392561"/>
                  </a:lnTo>
                  <a:lnTo>
                    <a:pt x="3915052" y="410818"/>
                  </a:lnTo>
                  <a:lnTo>
                    <a:pt x="3899536" y="446911"/>
                  </a:lnTo>
                  <a:lnTo>
                    <a:pt x="3867947" y="482281"/>
                  </a:lnTo>
                  <a:lnTo>
                    <a:pt x="3820815" y="516728"/>
                  </a:lnTo>
                  <a:lnTo>
                    <a:pt x="3758672" y="550056"/>
                  </a:lnTo>
                  <a:lnTo>
                    <a:pt x="3722136" y="566238"/>
                  </a:lnTo>
                  <a:lnTo>
                    <a:pt x="3682047" y="582066"/>
                  </a:lnTo>
                  <a:lnTo>
                    <a:pt x="3638470" y="597516"/>
                  </a:lnTo>
                  <a:lnTo>
                    <a:pt x="3591472" y="612562"/>
                  </a:lnTo>
                  <a:lnTo>
                    <a:pt x="3541119" y="627180"/>
                  </a:lnTo>
                  <a:lnTo>
                    <a:pt x="3487478" y="641345"/>
                  </a:lnTo>
                  <a:lnTo>
                    <a:pt x="3430614" y="655032"/>
                  </a:lnTo>
                  <a:lnTo>
                    <a:pt x="3370594" y="668217"/>
                  </a:lnTo>
                  <a:lnTo>
                    <a:pt x="3307484" y="680875"/>
                  </a:lnTo>
                  <a:lnTo>
                    <a:pt x="3241351" y="692981"/>
                  </a:lnTo>
                  <a:lnTo>
                    <a:pt x="3172262" y="704511"/>
                  </a:lnTo>
                  <a:lnTo>
                    <a:pt x="3100281" y="715440"/>
                  </a:lnTo>
                  <a:lnTo>
                    <a:pt x="3025477" y="725743"/>
                  </a:lnTo>
                  <a:lnTo>
                    <a:pt x="2947914" y="735395"/>
                  </a:lnTo>
                  <a:lnTo>
                    <a:pt x="2867660" y="744372"/>
                  </a:lnTo>
                  <a:lnTo>
                    <a:pt x="3895471" y="1698650"/>
                  </a:lnTo>
                  <a:close/>
                </a:path>
              </a:pathLst>
            </a:custGeom>
            <a:ln w="3962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667613" y="403606"/>
            <a:ext cx="2575560" cy="45148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676910" marR="5080" indent="-664845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latin typeface="Times New Roman"/>
                <a:cs typeface="Times New Roman"/>
              </a:rPr>
              <a:t>Тропинка</a:t>
            </a:r>
            <a:r>
              <a:rPr dirty="0" sz="1400" spc="120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«Развиваемся</a:t>
            </a:r>
            <a:r>
              <a:rPr dirty="0" sz="1400" spc="15" b="1">
                <a:latin typeface="Times New Roman"/>
                <a:cs typeface="Times New Roman"/>
              </a:rPr>
              <a:t> </a:t>
            </a:r>
            <a:r>
              <a:rPr dirty="0" sz="1400" spc="-15" b="1">
                <a:latin typeface="Times New Roman"/>
                <a:cs typeface="Times New Roman"/>
              </a:rPr>
              <a:t>играя» </a:t>
            </a:r>
            <a:r>
              <a:rPr dirty="0" sz="1400" spc="-335" b="1">
                <a:latin typeface="Times New Roman"/>
                <a:cs typeface="Times New Roman"/>
              </a:rPr>
              <a:t> </a:t>
            </a:r>
            <a:r>
              <a:rPr dirty="0" sz="1400" spc="-20" b="1">
                <a:latin typeface="Times New Roman"/>
                <a:cs typeface="Times New Roman"/>
              </a:rPr>
              <a:t>“Уйнап</a:t>
            </a:r>
            <a:r>
              <a:rPr dirty="0" sz="1400" spc="25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үсәбез”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8604" y="3904488"/>
            <a:ext cx="9177998" cy="279815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09066" y="4717795"/>
            <a:ext cx="2359660" cy="6648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 marL="5715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latin typeface="Times New Roman"/>
                <a:cs typeface="Times New Roman"/>
              </a:rPr>
              <a:t>Тропинка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dirty="0" sz="1400" spc="-20" b="1">
                <a:latin typeface="Times New Roman"/>
                <a:cs typeface="Times New Roman"/>
              </a:rPr>
              <a:t>«Сокровища</a:t>
            </a:r>
            <a:r>
              <a:rPr dirty="0" sz="1400" spc="110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былых времен»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dirty="0" sz="1400" spc="-10" b="1">
                <a:latin typeface="Times New Roman"/>
                <a:cs typeface="Times New Roman"/>
              </a:rPr>
              <a:t>“Үткән</a:t>
            </a:r>
            <a:r>
              <a:rPr dirty="0" sz="1400" spc="20" b="1">
                <a:latin typeface="Times New Roman"/>
                <a:cs typeface="Times New Roman"/>
              </a:rPr>
              <a:t> </a:t>
            </a:r>
            <a:r>
              <a:rPr dirty="0" sz="1400" spc="-15" b="1">
                <a:latin typeface="Times New Roman"/>
                <a:cs typeface="Times New Roman"/>
              </a:rPr>
              <a:t>чор</a:t>
            </a:r>
            <a:r>
              <a:rPr dirty="0" sz="1400" spc="-5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хәзинәләре”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208968" y="243615"/>
            <a:ext cx="3776979" cy="1772920"/>
            <a:chOff x="5208968" y="243615"/>
            <a:chExt cx="3776979" cy="1772920"/>
          </a:xfrm>
        </p:grpSpPr>
        <p:sp>
          <p:nvSpPr>
            <p:cNvPr id="10" name="object 10"/>
            <p:cNvSpPr/>
            <p:nvPr/>
          </p:nvSpPr>
          <p:spPr>
            <a:xfrm>
              <a:off x="5228970" y="263617"/>
              <a:ext cx="3736975" cy="1732914"/>
            </a:xfrm>
            <a:custGeom>
              <a:avLst/>
              <a:gdLst/>
              <a:ahLst/>
              <a:cxnLst/>
              <a:rect l="l" t="t" r="r" b="b"/>
              <a:pathLst>
                <a:path w="3736975" h="1732914">
                  <a:moveTo>
                    <a:pt x="2072421" y="0"/>
                  </a:moveTo>
                  <a:lnTo>
                    <a:pt x="2018263" y="354"/>
                  </a:lnTo>
                  <a:lnTo>
                    <a:pt x="1964198" y="1243"/>
                  </a:lnTo>
                  <a:lnTo>
                    <a:pt x="1910274" y="2664"/>
                  </a:lnTo>
                  <a:lnTo>
                    <a:pt x="1856534" y="4616"/>
                  </a:lnTo>
                  <a:lnTo>
                    <a:pt x="1803027" y="7096"/>
                  </a:lnTo>
                  <a:lnTo>
                    <a:pt x="1749797" y="10104"/>
                  </a:lnTo>
                  <a:lnTo>
                    <a:pt x="1696891" y="13637"/>
                  </a:lnTo>
                  <a:lnTo>
                    <a:pt x="1644356" y="17694"/>
                  </a:lnTo>
                  <a:lnTo>
                    <a:pt x="1592237" y="22272"/>
                  </a:lnTo>
                  <a:lnTo>
                    <a:pt x="1540580" y="27372"/>
                  </a:lnTo>
                  <a:lnTo>
                    <a:pt x="1489432" y="32990"/>
                  </a:lnTo>
                  <a:lnTo>
                    <a:pt x="1438838" y="39125"/>
                  </a:lnTo>
                  <a:lnTo>
                    <a:pt x="1388846" y="45776"/>
                  </a:lnTo>
                  <a:lnTo>
                    <a:pt x="1339500" y="52940"/>
                  </a:lnTo>
                  <a:lnTo>
                    <a:pt x="1290848" y="60616"/>
                  </a:lnTo>
                  <a:lnTo>
                    <a:pt x="1242934" y="68803"/>
                  </a:lnTo>
                  <a:lnTo>
                    <a:pt x="1195807" y="77498"/>
                  </a:lnTo>
                  <a:lnTo>
                    <a:pt x="1149510" y="86700"/>
                  </a:lnTo>
                  <a:lnTo>
                    <a:pt x="1104092" y="96408"/>
                  </a:lnTo>
                  <a:lnTo>
                    <a:pt x="1059597" y="106619"/>
                  </a:lnTo>
                  <a:lnTo>
                    <a:pt x="1016072" y="117332"/>
                  </a:lnTo>
                  <a:lnTo>
                    <a:pt x="973563" y="128546"/>
                  </a:lnTo>
                  <a:lnTo>
                    <a:pt x="932116" y="140258"/>
                  </a:lnTo>
                  <a:lnTo>
                    <a:pt x="891778" y="152466"/>
                  </a:lnTo>
                  <a:lnTo>
                    <a:pt x="852594" y="165171"/>
                  </a:lnTo>
                  <a:lnTo>
                    <a:pt x="814611" y="178368"/>
                  </a:lnTo>
                  <a:lnTo>
                    <a:pt x="777875" y="192058"/>
                  </a:lnTo>
                  <a:lnTo>
                    <a:pt x="728361" y="212167"/>
                  </a:lnTo>
                  <a:lnTo>
                    <a:pt x="682634" y="232776"/>
                  </a:lnTo>
                  <a:lnTo>
                    <a:pt x="640677" y="253843"/>
                  </a:lnTo>
                  <a:lnTo>
                    <a:pt x="602475" y="275328"/>
                  </a:lnTo>
                  <a:lnTo>
                    <a:pt x="568012" y="297191"/>
                  </a:lnTo>
                  <a:lnTo>
                    <a:pt x="510236" y="341888"/>
                  </a:lnTo>
                  <a:lnTo>
                    <a:pt x="467223" y="387609"/>
                  </a:lnTo>
                  <a:lnTo>
                    <a:pt x="438846" y="434030"/>
                  </a:lnTo>
                  <a:lnTo>
                    <a:pt x="424976" y="480829"/>
                  </a:lnTo>
                  <a:lnTo>
                    <a:pt x="423441" y="504269"/>
                  </a:lnTo>
                  <a:lnTo>
                    <a:pt x="425486" y="527681"/>
                  </a:lnTo>
                  <a:lnTo>
                    <a:pt x="440248" y="574262"/>
                  </a:lnTo>
                  <a:lnTo>
                    <a:pt x="469136" y="620248"/>
                  </a:lnTo>
                  <a:lnTo>
                    <a:pt x="512021" y="665316"/>
                  </a:lnTo>
                  <a:lnTo>
                    <a:pt x="568775" y="709142"/>
                  </a:lnTo>
                  <a:lnTo>
                    <a:pt x="602314" y="730488"/>
                  </a:lnTo>
                  <a:lnTo>
                    <a:pt x="639272" y="751402"/>
                  </a:lnTo>
                  <a:lnTo>
                    <a:pt x="679634" y="771844"/>
                  </a:lnTo>
                  <a:lnTo>
                    <a:pt x="723384" y="791772"/>
                  </a:lnTo>
                  <a:lnTo>
                    <a:pt x="770506" y="811147"/>
                  </a:lnTo>
                  <a:lnTo>
                    <a:pt x="820983" y="829928"/>
                  </a:lnTo>
                  <a:lnTo>
                    <a:pt x="874800" y="848075"/>
                  </a:lnTo>
                  <a:lnTo>
                    <a:pt x="931941" y="865547"/>
                  </a:lnTo>
                  <a:lnTo>
                    <a:pt x="992390" y="882304"/>
                  </a:lnTo>
                  <a:lnTo>
                    <a:pt x="1056131" y="898305"/>
                  </a:lnTo>
                  <a:lnTo>
                    <a:pt x="0" y="1732822"/>
                  </a:lnTo>
                  <a:lnTo>
                    <a:pt x="1618614" y="985935"/>
                  </a:lnTo>
                  <a:lnTo>
                    <a:pt x="1674310" y="990527"/>
                  </a:lnTo>
                  <a:lnTo>
                    <a:pt x="1730202" y="994511"/>
                  </a:lnTo>
                  <a:lnTo>
                    <a:pt x="1786243" y="997891"/>
                  </a:lnTo>
                  <a:lnTo>
                    <a:pt x="1842388" y="1000670"/>
                  </a:lnTo>
                  <a:lnTo>
                    <a:pt x="1898590" y="1002855"/>
                  </a:lnTo>
                  <a:lnTo>
                    <a:pt x="1954803" y="1004448"/>
                  </a:lnTo>
                  <a:lnTo>
                    <a:pt x="2010982" y="1005455"/>
                  </a:lnTo>
                  <a:lnTo>
                    <a:pt x="2067079" y="1005880"/>
                  </a:lnTo>
                  <a:lnTo>
                    <a:pt x="2123049" y="1005728"/>
                  </a:lnTo>
                  <a:lnTo>
                    <a:pt x="2178845" y="1005003"/>
                  </a:lnTo>
                  <a:lnTo>
                    <a:pt x="2234422" y="1003710"/>
                  </a:lnTo>
                  <a:lnTo>
                    <a:pt x="2289733" y="1001853"/>
                  </a:lnTo>
                  <a:lnTo>
                    <a:pt x="2344733" y="999436"/>
                  </a:lnTo>
                  <a:lnTo>
                    <a:pt x="2399374" y="996465"/>
                  </a:lnTo>
                  <a:lnTo>
                    <a:pt x="2453611" y="992943"/>
                  </a:lnTo>
                  <a:lnTo>
                    <a:pt x="2507398" y="988875"/>
                  </a:lnTo>
                  <a:lnTo>
                    <a:pt x="2560688" y="984266"/>
                  </a:lnTo>
                  <a:lnTo>
                    <a:pt x="2613435" y="979120"/>
                  </a:lnTo>
                  <a:lnTo>
                    <a:pt x="2665594" y="973441"/>
                  </a:lnTo>
                  <a:lnTo>
                    <a:pt x="2717118" y="967235"/>
                  </a:lnTo>
                  <a:lnTo>
                    <a:pt x="2767960" y="960505"/>
                  </a:lnTo>
                  <a:lnTo>
                    <a:pt x="2818076" y="953257"/>
                  </a:lnTo>
                  <a:lnTo>
                    <a:pt x="2867418" y="945494"/>
                  </a:lnTo>
                  <a:lnTo>
                    <a:pt x="2915940" y="937221"/>
                  </a:lnTo>
                  <a:lnTo>
                    <a:pt x="2963596" y="928442"/>
                  </a:lnTo>
                  <a:lnTo>
                    <a:pt x="3010341" y="919163"/>
                  </a:lnTo>
                  <a:lnTo>
                    <a:pt x="3056127" y="909387"/>
                  </a:lnTo>
                  <a:lnTo>
                    <a:pt x="3100910" y="899120"/>
                  </a:lnTo>
                  <a:lnTo>
                    <a:pt x="3144642" y="888364"/>
                  </a:lnTo>
                  <a:lnTo>
                    <a:pt x="3187277" y="877126"/>
                  </a:lnTo>
                  <a:lnTo>
                    <a:pt x="3228770" y="865410"/>
                  </a:lnTo>
                  <a:lnTo>
                    <a:pt x="3269074" y="853220"/>
                  </a:lnTo>
                  <a:lnTo>
                    <a:pt x="3308142" y="840560"/>
                  </a:lnTo>
                  <a:lnTo>
                    <a:pt x="3345930" y="827435"/>
                  </a:lnTo>
                  <a:lnTo>
                    <a:pt x="3382390" y="813850"/>
                  </a:lnTo>
                  <a:lnTo>
                    <a:pt x="3431904" y="793740"/>
                  </a:lnTo>
                  <a:lnTo>
                    <a:pt x="3477631" y="773131"/>
                  </a:lnTo>
                  <a:lnTo>
                    <a:pt x="3519588" y="752064"/>
                  </a:lnTo>
                  <a:lnTo>
                    <a:pt x="3557790" y="730579"/>
                  </a:lnTo>
                  <a:lnTo>
                    <a:pt x="3592253" y="708716"/>
                  </a:lnTo>
                  <a:lnTo>
                    <a:pt x="3650029" y="664020"/>
                  </a:lnTo>
                  <a:lnTo>
                    <a:pt x="3693042" y="618299"/>
                  </a:lnTo>
                  <a:lnTo>
                    <a:pt x="3721419" y="571877"/>
                  </a:lnTo>
                  <a:lnTo>
                    <a:pt x="3735289" y="525078"/>
                  </a:lnTo>
                  <a:lnTo>
                    <a:pt x="3736824" y="501639"/>
                  </a:lnTo>
                  <a:lnTo>
                    <a:pt x="3734779" y="478227"/>
                  </a:lnTo>
                  <a:lnTo>
                    <a:pt x="3720017" y="431646"/>
                  </a:lnTo>
                  <a:lnTo>
                    <a:pt x="3691129" y="385659"/>
                  </a:lnTo>
                  <a:lnTo>
                    <a:pt x="3648244" y="340591"/>
                  </a:lnTo>
                  <a:lnTo>
                    <a:pt x="3591490" y="296765"/>
                  </a:lnTo>
                  <a:lnTo>
                    <a:pt x="3557951" y="275419"/>
                  </a:lnTo>
                  <a:lnTo>
                    <a:pt x="3520993" y="254505"/>
                  </a:lnTo>
                  <a:lnTo>
                    <a:pt x="3480631" y="234064"/>
                  </a:lnTo>
                  <a:lnTo>
                    <a:pt x="3436881" y="214135"/>
                  </a:lnTo>
                  <a:lnTo>
                    <a:pt x="3389759" y="194760"/>
                  </a:lnTo>
                  <a:lnTo>
                    <a:pt x="3339282" y="175979"/>
                  </a:lnTo>
                  <a:lnTo>
                    <a:pt x="3285465" y="157832"/>
                  </a:lnTo>
                  <a:lnTo>
                    <a:pt x="3228324" y="140360"/>
                  </a:lnTo>
                  <a:lnTo>
                    <a:pt x="3167875" y="123604"/>
                  </a:lnTo>
                  <a:lnTo>
                    <a:pt x="3104133" y="107603"/>
                  </a:lnTo>
                  <a:lnTo>
                    <a:pt x="3057797" y="96927"/>
                  </a:lnTo>
                  <a:lnTo>
                    <a:pt x="3010631" y="86819"/>
                  </a:lnTo>
                  <a:lnTo>
                    <a:pt x="2962682" y="77277"/>
                  </a:lnTo>
                  <a:lnTo>
                    <a:pt x="2913996" y="68299"/>
                  </a:lnTo>
                  <a:lnTo>
                    <a:pt x="2864619" y="59883"/>
                  </a:lnTo>
                  <a:lnTo>
                    <a:pt x="2814597" y="52028"/>
                  </a:lnTo>
                  <a:lnTo>
                    <a:pt x="2763976" y="44733"/>
                  </a:lnTo>
                  <a:lnTo>
                    <a:pt x="2712803" y="37994"/>
                  </a:lnTo>
                  <a:lnTo>
                    <a:pt x="2661124" y="31812"/>
                  </a:lnTo>
                  <a:lnTo>
                    <a:pt x="2608984" y="26183"/>
                  </a:lnTo>
                  <a:lnTo>
                    <a:pt x="2556430" y="21107"/>
                  </a:lnTo>
                  <a:lnTo>
                    <a:pt x="2503508" y="16581"/>
                  </a:lnTo>
                  <a:lnTo>
                    <a:pt x="2450264" y="12605"/>
                  </a:lnTo>
                  <a:lnTo>
                    <a:pt x="2396745" y="9175"/>
                  </a:lnTo>
                  <a:lnTo>
                    <a:pt x="2342995" y="6292"/>
                  </a:lnTo>
                  <a:lnTo>
                    <a:pt x="2289063" y="3952"/>
                  </a:lnTo>
                  <a:lnTo>
                    <a:pt x="2234993" y="2155"/>
                  </a:lnTo>
                  <a:lnTo>
                    <a:pt x="2180832" y="898"/>
                  </a:lnTo>
                  <a:lnTo>
                    <a:pt x="2126626" y="180"/>
                  </a:lnTo>
                  <a:lnTo>
                    <a:pt x="207242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5228970" y="263617"/>
              <a:ext cx="3736975" cy="1732914"/>
            </a:xfrm>
            <a:custGeom>
              <a:avLst/>
              <a:gdLst/>
              <a:ahLst/>
              <a:cxnLst/>
              <a:rect l="l" t="t" r="r" b="b"/>
              <a:pathLst>
                <a:path w="3736975" h="1732914">
                  <a:moveTo>
                    <a:pt x="0" y="1732822"/>
                  </a:moveTo>
                  <a:lnTo>
                    <a:pt x="1056131" y="898305"/>
                  </a:lnTo>
                  <a:lnTo>
                    <a:pt x="992390" y="882304"/>
                  </a:lnTo>
                  <a:lnTo>
                    <a:pt x="931941" y="865547"/>
                  </a:lnTo>
                  <a:lnTo>
                    <a:pt x="874800" y="848075"/>
                  </a:lnTo>
                  <a:lnTo>
                    <a:pt x="820983" y="829928"/>
                  </a:lnTo>
                  <a:lnTo>
                    <a:pt x="770506" y="811147"/>
                  </a:lnTo>
                  <a:lnTo>
                    <a:pt x="723384" y="791772"/>
                  </a:lnTo>
                  <a:lnTo>
                    <a:pt x="679634" y="771844"/>
                  </a:lnTo>
                  <a:lnTo>
                    <a:pt x="639272" y="751402"/>
                  </a:lnTo>
                  <a:lnTo>
                    <a:pt x="602314" y="730488"/>
                  </a:lnTo>
                  <a:lnTo>
                    <a:pt x="568775" y="709142"/>
                  </a:lnTo>
                  <a:lnTo>
                    <a:pt x="512021" y="665316"/>
                  </a:lnTo>
                  <a:lnTo>
                    <a:pt x="469136" y="620248"/>
                  </a:lnTo>
                  <a:lnTo>
                    <a:pt x="440248" y="574262"/>
                  </a:lnTo>
                  <a:lnTo>
                    <a:pt x="425486" y="527681"/>
                  </a:lnTo>
                  <a:lnTo>
                    <a:pt x="423441" y="504269"/>
                  </a:lnTo>
                  <a:lnTo>
                    <a:pt x="424976" y="480829"/>
                  </a:lnTo>
                  <a:lnTo>
                    <a:pt x="438846" y="434030"/>
                  </a:lnTo>
                  <a:lnTo>
                    <a:pt x="467223" y="387609"/>
                  </a:lnTo>
                  <a:lnTo>
                    <a:pt x="510236" y="341888"/>
                  </a:lnTo>
                  <a:lnTo>
                    <a:pt x="568012" y="297191"/>
                  </a:lnTo>
                  <a:lnTo>
                    <a:pt x="602475" y="275328"/>
                  </a:lnTo>
                  <a:lnTo>
                    <a:pt x="640677" y="253843"/>
                  </a:lnTo>
                  <a:lnTo>
                    <a:pt x="682634" y="232776"/>
                  </a:lnTo>
                  <a:lnTo>
                    <a:pt x="728361" y="212167"/>
                  </a:lnTo>
                  <a:lnTo>
                    <a:pt x="777875" y="192058"/>
                  </a:lnTo>
                  <a:lnTo>
                    <a:pt x="814611" y="178368"/>
                  </a:lnTo>
                  <a:lnTo>
                    <a:pt x="852594" y="165171"/>
                  </a:lnTo>
                  <a:lnTo>
                    <a:pt x="891778" y="152466"/>
                  </a:lnTo>
                  <a:lnTo>
                    <a:pt x="932116" y="140258"/>
                  </a:lnTo>
                  <a:lnTo>
                    <a:pt x="973563" y="128546"/>
                  </a:lnTo>
                  <a:lnTo>
                    <a:pt x="1016072" y="117332"/>
                  </a:lnTo>
                  <a:lnTo>
                    <a:pt x="1059597" y="106619"/>
                  </a:lnTo>
                  <a:lnTo>
                    <a:pt x="1104092" y="96408"/>
                  </a:lnTo>
                  <a:lnTo>
                    <a:pt x="1149510" y="86700"/>
                  </a:lnTo>
                  <a:lnTo>
                    <a:pt x="1195807" y="77498"/>
                  </a:lnTo>
                  <a:lnTo>
                    <a:pt x="1242934" y="68803"/>
                  </a:lnTo>
                  <a:lnTo>
                    <a:pt x="1290848" y="60616"/>
                  </a:lnTo>
                  <a:lnTo>
                    <a:pt x="1339500" y="52940"/>
                  </a:lnTo>
                  <a:lnTo>
                    <a:pt x="1388846" y="45776"/>
                  </a:lnTo>
                  <a:lnTo>
                    <a:pt x="1438838" y="39125"/>
                  </a:lnTo>
                  <a:lnTo>
                    <a:pt x="1489432" y="32990"/>
                  </a:lnTo>
                  <a:lnTo>
                    <a:pt x="1540580" y="27372"/>
                  </a:lnTo>
                  <a:lnTo>
                    <a:pt x="1592237" y="22272"/>
                  </a:lnTo>
                  <a:lnTo>
                    <a:pt x="1644356" y="17694"/>
                  </a:lnTo>
                  <a:lnTo>
                    <a:pt x="1696891" y="13637"/>
                  </a:lnTo>
                  <a:lnTo>
                    <a:pt x="1749797" y="10104"/>
                  </a:lnTo>
                  <a:lnTo>
                    <a:pt x="1803027" y="7096"/>
                  </a:lnTo>
                  <a:lnTo>
                    <a:pt x="1856534" y="4616"/>
                  </a:lnTo>
                  <a:lnTo>
                    <a:pt x="1910274" y="2664"/>
                  </a:lnTo>
                  <a:lnTo>
                    <a:pt x="1964198" y="1243"/>
                  </a:lnTo>
                  <a:lnTo>
                    <a:pt x="2018263" y="354"/>
                  </a:lnTo>
                  <a:lnTo>
                    <a:pt x="2072421" y="0"/>
                  </a:lnTo>
                  <a:lnTo>
                    <a:pt x="2126626" y="180"/>
                  </a:lnTo>
                  <a:lnTo>
                    <a:pt x="2180832" y="898"/>
                  </a:lnTo>
                  <a:lnTo>
                    <a:pt x="2234993" y="2155"/>
                  </a:lnTo>
                  <a:lnTo>
                    <a:pt x="2289063" y="3952"/>
                  </a:lnTo>
                  <a:lnTo>
                    <a:pt x="2342995" y="6292"/>
                  </a:lnTo>
                  <a:lnTo>
                    <a:pt x="2396745" y="9175"/>
                  </a:lnTo>
                  <a:lnTo>
                    <a:pt x="2450264" y="12605"/>
                  </a:lnTo>
                  <a:lnTo>
                    <a:pt x="2503508" y="16581"/>
                  </a:lnTo>
                  <a:lnTo>
                    <a:pt x="2556430" y="21107"/>
                  </a:lnTo>
                  <a:lnTo>
                    <a:pt x="2608984" y="26183"/>
                  </a:lnTo>
                  <a:lnTo>
                    <a:pt x="2661124" y="31812"/>
                  </a:lnTo>
                  <a:lnTo>
                    <a:pt x="2712803" y="37994"/>
                  </a:lnTo>
                  <a:lnTo>
                    <a:pt x="2763976" y="44733"/>
                  </a:lnTo>
                  <a:lnTo>
                    <a:pt x="2814597" y="52028"/>
                  </a:lnTo>
                  <a:lnTo>
                    <a:pt x="2864619" y="59883"/>
                  </a:lnTo>
                  <a:lnTo>
                    <a:pt x="2913996" y="68299"/>
                  </a:lnTo>
                  <a:lnTo>
                    <a:pt x="2962682" y="77277"/>
                  </a:lnTo>
                  <a:lnTo>
                    <a:pt x="3010631" y="86819"/>
                  </a:lnTo>
                  <a:lnTo>
                    <a:pt x="3057797" y="96927"/>
                  </a:lnTo>
                  <a:lnTo>
                    <a:pt x="3104133" y="107603"/>
                  </a:lnTo>
                  <a:lnTo>
                    <a:pt x="3167875" y="123604"/>
                  </a:lnTo>
                  <a:lnTo>
                    <a:pt x="3228324" y="140360"/>
                  </a:lnTo>
                  <a:lnTo>
                    <a:pt x="3285465" y="157832"/>
                  </a:lnTo>
                  <a:lnTo>
                    <a:pt x="3339282" y="175979"/>
                  </a:lnTo>
                  <a:lnTo>
                    <a:pt x="3389759" y="194760"/>
                  </a:lnTo>
                  <a:lnTo>
                    <a:pt x="3436881" y="214135"/>
                  </a:lnTo>
                  <a:lnTo>
                    <a:pt x="3480631" y="234064"/>
                  </a:lnTo>
                  <a:lnTo>
                    <a:pt x="3520993" y="254505"/>
                  </a:lnTo>
                  <a:lnTo>
                    <a:pt x="3557951" y="275419"/>
                  </a:lnTo>
                  <a:lnTo>
                    <a:pt x="3591490" y="296765"/>
                  </a:lnTo>
                  <a:lnTo>
                    <a:pt x="3648244" y="340591"/>
                  </a:lnTo>
                  <a:lnTo>
                    <a:pt x="3691129" y="385659"/>
                  </a:lnTo>
                  <a:lnTo>
                    <a:pt x="3720017" y="431646"/>
                  </a:lnTo>
                  <a:lnTo>
                    <a:pt x="3734779" y="478227"/>
                  </a:lnTo>
                  <a:lnTo>
                    <a:pt x="3736824" y="501639"/>
                  </a:lnTo>
                  <a:lnTo>
                    <a:pt x="3735289" y="525078"/>
                  </a:lnTo>
                  <a:lnTo>
                    <a:pt x="3721419" y="571877"/>
                  </a:lnTo>
                  <a:lnTo>
                    <a:pt x="3693042" y="618299"/>
                  </a:lnTo>
                  <a:lnTo>
                    <a:pt x="3650029" y="664020"/>
                  </a:lnTo>
                  <a:lnTo>
                    <a:pt x="3592253" y="708716"/>
                  </a:lnTo>
                  <a:lnTo>
                    <a:pt x="3557790" y="730579"/>
                  </a:lnTo>
                  <a:lnTo>
                    <a:pt x="3519588" y="752064"/>
                  </a:lnTo>
                  <a:lnTo>
                    <a:pt x="3477631" y="773131"/>
                  </a:lnTo>
                  <a:lnTo>
                    <a:pt x="3431904" y="793740"/>
                  </a:lnTo>
                  <a:lnTo>
                    <a:pt x="3382390" y="813850"/>
                  </a:lnTo>
                  <a:lnTo>
                    <a:pt x="3345930" y="827435"/>
                  </a:lnTo>
                  <a:lnTo>
                    <a:pt x="3308142" y="840560"/>
                  </a:lnTo>
                  <a:lnTo>
                    <a:pt x="3269074" y="853220"/>
                  </a:lnTo>
                  <a:lnTo>
                    <a:pt x="3228770" y="865410"/>
                  </a:lnTo>
                  <a:lnTo>
                    <a:pt x="3187277" y="877126"/>
                  </a:lnTo>
                  <a:lnTo>
                    <a:pt x="3144642" y="888364"/>
                  </a:lnTo>
                  <a:lnTo>
                    <a:pt x="3100910" y="899120"/>
                  </a:lnTo>
                  <a:lnTo>
                    <a:pt x="3056127" y="909387"/>
                  </a:lnTo>
                  <a:lnTo>
                    <a:pt x="3010341" y="919163"/>
                  </a:lnTo>
                  <a:lnTo>
                    <a:pt x="2963596" y="928442"/>
                  </a:lnTo>
                  <a:lnTo>
                    <a:pt x="2915940" y="937221"/>
                  </a:lnTo>
                  <a:lnTo>
                    <a:pt x="2867418" y="945494"/>
                  </a:lnTo>
                  <a:lnTo>
                    <a:pt x="2818076" y="953257"/>
                  </a:lnTo>
                  <a:lnTo>
                    <a:pt x="2767960" y="960505"/>
                  </a:lnTo>
                  <a:lnTo>
                    <a:pt x="2717118" y="967235"/>
                  </a:lnTo>
                  <a:lnTo>
                    <a:pt x="2665594" y="973441"/>
                  </a:lnTo>
                  <a:lnTo>
                    <a:pt x="2613435" y="979120"/>
                  </a:lnTo>
                  <a:lnTo>
                    <a:pt x="2560688" y="984266"/>
                  </a:lnTo>
                  <a:lnTo>
                    <a:pt x="2507398" y="988875"/>
                  </a:lnTo>
                  <a:lnTo>
                    <a:pt x="2453611" y="992943"/>
                  </a:lnTo>
                  <a:lnTo>
                    <a:pt x="2399374" y="996465"/>
                  </a:lnTo>
                  <a:lnTo>
                    <a:pt x="2344733" y="999436"/>
                  </a:lnTo>
                  <a:lnTo>
                    <a:pt x="2289733" y="1001853"/>
                  </a:lnTo>
                  <a:lnTo>
                    <a:pt x="2234422" y="1003710"/>
                  </a:lnTo>
                  <a:lnTo>
                    <a:pt x="2178845" y="1005003"/>
                  </a:lnTo>
                  <a:lnTo>
                    <a:pt x="2123049" y="1005728"/>
                  </a:lnTo>
                  <a:lnTo>
                    <a:pt x="2067079" y="1005880"/>
                  </a:lnTo>
                  <a:lnTo>
                    <a:pt x="2010982" y="1005455"/>
                  </a:lnTo>
                  <a:lnTo>
                    <a:pt x="1954803" y="1004448"/>
                  </a:lnTo>
                  <a:lnTo>
                    <a:pt x="1898590" y="1002855"/>
                  </a:lnTo>
                  <a:lnTo>
                    <a:pt x="1842388" y="1000670"/>
                  </a:lnTo>
                  <a:lnTo>
                    <a:pt x="1786243" y="997891"/>
                  </a:lnTo>
                  <a:lnTo>
                    <a:pt x="1730202" y="994511"/>
                  </a:lnTo>
                  <a:lnTo>
                    <a:pt x="1674310" y="990527"/>
                  </a:lnTo>
                  <a:lnTo>
                    <a:pt x="1618614" y="985935"/>
                  </a:lnTo>
                  <a:lnTo>
                    <a:pt x="0" y="1732822"/>
                  </a:lnTo>
                  <a:close/>
                </a:path>
              </a:pathLst>
            </a:custGeom>
            <a:ln w="3962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6407022" y="435356"/>
            <a:ext cx="1802764" cy="45148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latin typeface="Times New Roman"/>
                <a:cs typeface="Times New Roman"/>
              </a:rPr>
              <a:t>Тропинка</a:t>
            </a:r>
            <a:r>
              <a:rPr dirty="0" sz="1400" spc="75" b="1">
                <a:latin typeface="Times New Roman"/>
                <a:cs typeface="Times New Roman"/>
              </a:rPr>
              <a:t> </a:t>
            </a:r>
            <a:r>
              <a:rPr dirty="0" sz="1400" spc="-15" b="1">
                <a:latin typeface="Times New Roman"/>
                <a:cs typeface="Times New Roman"/>
              </a:rPr>
              <a:t>«Живинка»</a:t>
            </a:r>
            <a:endParaRPr sz="1400">
              <a:latin typeface="Times New Roman"/>
              <a:cs typeface="Times New Roman"/>
            </a:endParaRPr>
          </a:p>
          <a:p>
            <a:pPr algn="ctr" marL="3810">
              <a:lnSpc>
                <a:spcPct val="100000"/>
              </a:lnSpc>
            </a:pPr>
            <a:r>
              <a:rPr dirty="0" sz="1400" spc="-15" b="1">
                <a:latin typeface="Times New Roman"/>
                <a:cs typeface="Times New Roman"/>
              </a:rPr>
              <a:t>“Яшәеш”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82841" y="4837302"/>
            <a:ext cx="1964689" cy="45148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466725" marR="5080" indent="-454659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latin typeface="Times New Roman"/>
                <a:cs typeface="Times New Roman"/>
              </a:rPr>
              <a:t>Тропинка</a:t>
            </a:r>
            <a:r>
              <a:rPr dirty="0" sz="1400" spc="70" b="1">
                <a:latin typeface="Times New Roman"/>
                <a:cs typeface="Times New Roman"/>
              </a:rPr>
              <a:t> </a:t>
            </a:r>
            <a:r>
              <a:rPr dirty="0" sz="1400" spc="-20" b="1">
                <a:latin typeface="Times New Roman"/>
                <a:cs typeface="Times New Roman"/>
              </a:rPr>
              <a:t>«Капитошка» </a:t>
            </a:r>
            <a:r>
              <a:rPr dirty="0" sz="1400" spc="-335" b="1">
                <a:latin typeface="Times New Roman"/>
                <a:cs typeface="Times New Roman"/>
              </a:rPr>
              <a:t> </a:t>
            </a:r>
            <a:r>
              <a:rPr dirty="0" sz="1400" spc="-15" b="1">
                <a:latin typeface="Times New Roman"/>
                <a:cs typeface="Times New Roman"/>
              </a:rPr>
              <a:t>“Тамчыкай”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39997" y="5778500"/>
            <a:ext cx="1940560" cy="45148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40335" marR="5080" indent="-12827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latin typeface="Times New Roman"/>
                <a:cs typeface="Times New Roman"/>
              </a:rPr>
              <a:t>Тропинка</a:t>
            </a:r>
            <a:r>
              <a:rPr dirty="0" sz="1400" spc="80" b="1">
                <a:latin typeface="Times New Roman"/>
                <a:cs typeface="Times New Roman"/>
              </a:rPr>
              <a:t> </a:t>
            </a:r>
            <a:r>
              <a:rPr dirty="0" sz="1400" spc="-15" b="1">
                <a:latin typeface="Times New Roman"/>
                <a:cs typeface="Times New Roman"/>
              </a:rPr>
              <a:t>«Кукляндия» </a:t>
            </a:r>
            <a:r>
              <a:rPr dirty="0" sz="1400" spc="-335" b="1">
                <a:latin typeface="Times New Roman"/>
                <a:cs typeface="Times New Roman"/>
              </a:rPr>
              <a:t> </a:t>
            </a:r>
            <a:r>
              <a:rPr dirty="0" sz="1400" spc="-15" b="1">
                <a:latin typeface="Times New Roman"/>
                <a:cs typeface="Times New Roman"/>
              </a:rPr>
              <a:t>“Курчаклар</a:t>
            </a:r>
            <a:r>
              <a:rPr dirty="0" sz="1400" spc="10" b="1">
                <a:latin typeface="Times New Roman"/>
                <a:cs typeface="Times New Roman"/>
              </a:rPr>
              <a:t> </a:t>
            </a:r>
            <a:r>
              <a:rPr dirty="0" sz="1400" spc="-10" b="1">
                <a:latin typeface="Times New Roman"/>
                <a:cs typeface="Times New Roman"/>
              </a:rPr>
              <a:t>илендә”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176272" y="1609344"/>
            <a:ext cx="4969510" cy="1007744"/>
            <a:chOff x="2176272" y="1609344"/>
            <a:chExt cx="4969510" cy="1007744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85416" y="1630616"/>
              <a:ext cx="4960365" cy="97669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92680" y="1773999"/>
              <a:ext cx="4518533" cy="84258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196084" y="1629156"/>
              <a:ext cx="4919980" cy="935990"/>
            </a:xfrm>
            <a:custGeom>
              <a:avLst/>
              <a:gdLst/>
              <a:ahLst/>
              <a:cxnLst/>
              <a:rect l="l" t="t" r="r" b="b"/>
              <a:pathLst>
                <a:path w="4919980" h="935989">
                  <a:moveTo>
                    <a:pt x="4128007" y="0"/>
                  </a:moveTo>
                  <a:lnTo>
                    <a:pt x="791464" y="0"/>
                  </a:lnTo>
                  <a:lnTo>
                    <a:pt x="732393" y="1283"/>
                  </a:lnTo>
                  <a:lnTo>
                    <a:pt x="674502" y="5071"/>
                  </a:lnTo>
                  <a:lnTo>
                    <a:pt x="617944" y="11275"/>
                  </a:lnTo>
                  <a:lnTo>
                    <a:pt x="562871" y="19805"/>
                  </a:lnTo>
                  <a:lnTo>
                    <a:pt x="509436" y="30568"/>
                  </a:lnTo>
                  <a:lnTo>
                    <a:pt x="457793" y="43476"/>
                  </a:lnTo>
                  <a:lnTo>
                    <a:pt x="408095" y="58438"/>
                  </a:lnTo>
                  <a:lnTo>
                    <a:pt x="360494" y="75364"/>
                  </a:lnTo>
                  <a:lnTo>
                    <a:pt x="315144" y="94162"/>
                  </a:lnTo>
                  <a:lnTo>
                    <a:pt x="272197" y="114743"/>
                  </a:lnTo>
                  <a:lnTo>
                    <a:pt x="231806" y="137017"/>
                  </a:lnTo>
                  <a:lnTo>
                    <a:pt x="194125" y="160892"/>
                  </a:lnTo>
                  <a:lnTo>
                    <a:pt x="159307" y="186279"/>
                  </a:lnTo>
                  <a:lnTo>
                    <a:pt x="127504" y="213087"/>
                  </a:lnTo>
                  <a:lnTo>
                    <a:pt x="98870" y="241226"/>
                  </a:lnTo>
                  <a:lnTo>
                    <a:pt x="73557" y="270605"/>
                  </a:lnTo>
                  <a:lnTo>
                    <a:pt x="33508" y="332723"/>
                  </a:lnTo>
                  <a:lnTo>
                    <a:pt x="8581" y="398718"/>
                  </a:lnTo>
                  <a:lnTo>
                    <a:pt x="0" y="467868"/>
                  </a:lnTo>
                  <a:lnTo>
                    <a:pt x="2170" y="502791"/>
                  </a:lnTo>
                  <a:lnTo>
                    <a:pt x="19077" y="570454"/>
                  </a:lnTo>
                  <a:lnTo>
                    <a:pt x="51718" y="634601"/>
                  </a:lnTo>
                  <a:lnTo>
                    <a:pt x="98870" y="694509"/>
                  </a:lnTo>
                  <a:lnTo>
                    <a:pt x="127504" y="722648"/>
                  </a:lnTo>
                  <a:lnTo>
                    <a:pt x="159307" y="749456"/>
                  </a:lnTo>
                  <a:lnTo>
                    <a:pt x="194125" y="774843"/>
                  </a:lnTo>
                  <a:lnTo>
                    <a:pt x="231806" y="798718"/>
                  </a:lnTo>
                  <a:lnTo>
                    <a:pt x="272197" y="820992"/>
                  </a:lnTo>
                  <a:lnTo>
                    <a:pt x="315144" y="841573"/>
                  </a:lnTo>
                  <a:lnTo>
                    <a:pt x="360494" y="860371"/>
                  </a:lnTo>
                  <a:lnTo>
                    <a:pt x="408095" y="877297"/>
                  </a:lnTo>
                  <a:lnTo>
                    <a:pt x="457793" y="892259"/>
                  </a:lnTo>
                  <a:lnTo>
                    <a:pt x="509436" y="905167"/>
                  </a:lnTo>
                  <a:lnTo>
                    <a:pt x="562871" y="915930"/>
                  </a:lnTo>
                  <a:lnTo>
                    <a:pt x="617944" y="924460"/>
                  </a:lnTo>
                  <a:lnTo>
                    <a:pt x="674502" y="930664"/>
                  </a:lnTo>
                  <a:lnTo>
                    <a:pt x="732393" y="934452"/>
                  </a:lnTo>
                  <a:lnTo>
                    <a:pt x="791464" y="935736"/>
                  </a:lnTo>
                  <a:lnTo>
                    <a:pt x="4128007" y="935736"/>
                  </a:lnTo>
                  <a:lnTo>
                    <a:pt x="4187078" y="934452"/>
                  </a:lnTo>
                  <a:lnTo>
                    <a:pt x="4244969" y="930664"/>
                  </a:lnTo>
                  <a:lnTo>
                    <a:pt x="4301527" y="924460"/>
                  </a:lnTo>
                  <a:lnTo>
                    <a:pt x="4356600" y="915930"/>
                  </a:lnTo>
                  <a:lnTo>
                    <a:pt x="4410035" y="905167"/>
                  </a:lnTo>
                  <a:lnTo>
                    <a:pt x="4461678" y="892259"/>
                  </a:lnTo>
                  <a:lnTo>
                    <a:pt x="4511376" y="877297"/>
                  </a:lnTo>
                  <a:lnTo>
                    <a:pt x="4558977" y="860371"/>
                  </a:lnTo>
                  <a:lnTo>
                    <a:pt x="4604327" y="841573"/>
                  </a:lnTo>
                  <a:lnTo>
                    <a:pt x="4647274" y="820992"/>
                  </a:lnTo>
                  <a:lnTo>
                    <a:pt x="4687665" y="798718"/>
                  </a:lnTo>
                  <a:lnTo>
                    <a:pt x="4725346" y="774843"/>
                  </a:lnTo>
                  <a:lnTo>
                    <a:pt x="4760164" y="749456"/>
                  </a:lnTo>
                  <a:lnTo>
                    <a:pt x="4791967" y="722648"/>
                  </a:lnTo>
                  <a:lnTo>
                    <a:pt x="4820601" y="694509"/>
                  </a:lnTo>
                  <a:lnTo>
                    <a:pt x="4845914" y="665130"/>
                  </a:lnTo>
                  <a:lnTo>
                    <a:pt x="4885963" y="603012"/>
                  </a:lnTo>
                  <a:lnTo>
                    <a:pt x="4910890" y="537017"/>
                  </a:lnTo>
                  <a:lnTo>
                    <a:pt x="4919472" y="467868"/>
                  </a:lnTo>
                  <a:lnTo>
                    <a:pt x="4917301" y="432944"/>
                  </a:lnTo>
                  <a:lnTo>
                    <a:pt x="4900394" y="365281"/>
                  </a:lnTo>
                  <a:lnTo>
                    <a:pt x="4867753" y="301134"/>
                  </a:lnTo>
                  <a:lnTo>
                    <a:pt x="4820601" y="241226"/>
                  </a:lnTo>
                  <a:lnTo>
                    <a:pt x="4791967" y="213087"/>
                  </a:lnTo>
                  <a:lnTo>
                    <a:pt x="4760164" y="186279"/>
                  </a:lnTo>
                  <a:lnTo>
                    <a:pt x="4725346" y="160892"/>
                  </a:lnTo>
                  <a:lnTo>
                    <a:pt x="4687665" y="137017"/>
                  </a:lnTo>
                  <a:lnTo>
                    <a:pt x="4647274" y="114743"/>
                  </a:lnTo>
                  <a:lnTo>
                    <a:pt x="4604327" y="94162"/>
                  </a:lnTo>
                  <a:lnTo>
                    <a:pt x="4558977" y="75364"/>
                  </a:lnTo>
                  <a:lnTo>
                    <a:pt x="4511376" y="58438"/>
                  </a:lnTo>
                  <a:lnTo>
                    <a:pt x="4461678" y="43476"/>
                  </a:lnTo>
                  <a:lnTo>
                    <a:pt x="4410035" y="30568"/>
                  </a:lnTo>
                  <a:lnTo>
                    <a:pt x="4356600" y="19805"/>
                  </a:lnTo>
                  <a:lnTo>
                    <a:pt x="4301527" y="11275"/>
                  </a:lnTo>
                  <a:lnTo>
                    <a:pt x="4244969" y="5071"/>
                  </a:lnTo>
                  <a:lnTo>
                    <a:pt x="4187078" y="1283"/>
                  </a:lnTo>
                  <a:lnTo>
                    <a:pt x="4128007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2196084" y="1629156"/>
              <a:ext cx="4919980" cy="935990"/>
            </a:xfrm>
            <a:custGeom>
              <a:avLst/>
              <a:gdLst/>
              <a:ahLst/>
              <a:cxnLst/>
              <a:rect l="l" t="t" r="r" b="b"/>
              <a:pathLst>
                <a:path w="4919980" h="935989">
                  <a:moveTo>
                    <a:pt x="791464" y="0"/>
                  </a:moveTo>
                  <a:lnTo>
                    <a:pt x="4128007" y="0"/>
                  </a:lnTo>
                  <a:lnTo>
                    <a:pt x="4187078" y="1283"/>
                  </a:lnTo>
                  <a:lnTo>
                    <a:pt x="4244969" y="5071"/>
                  </a:lnTo>
                  <a:lnTo>
                    <a:pt x="4301527" y="11275"/>
                  </a:lnTo>
                  <a:lnTo>
                    <a:pt x="4356600" y="19805"/>
                  </a:lnTo>
                  <a:lnTo>
                    <a:pt x="4410035" y="30568"/>
                  </a:lnTo>
                  <a:lnTo>
                    <a:pt x="4461678" y="43476"/>
                  </a:lnTo>
                  <a:lnTo>
                    <a:pt x="4511376" y="58438"/>
                  </a:lnTo>
                  <a:lnTo>
                    <a:pt x="4558977" y="75364"/>
                  </a:lnTo>
                  <a:lnTo>
                    <a:pt x="4604327" y="94162"/>
                  </a:lnTo>
                  <a:lnTo>
                    <a:pt x="4647274" y="114743"/>
                  </a:lnTo>
                  <a:lnTo>
                    <a:pt x="4687665" y="137017"/>
                  </a:lnTo>
                  <a:lnTo>
                    <a:pt x="4725346" y="160892"/>
                  </a:lnTo>
                  <a:lnTo>
                    <a:pt x="4760164" y="186279"/>
                  </a:lnTo>
                  <a:lnTo>
                    <a:pt x="4791967" y="213087"/>
                  </a:lnTo>
                  <a:lnTo>
                    <a:pt x="4820601" y="241226"/>
                  </a:lnTo>
                  <a:lnTo>
                    <a:pt x="4845914" y="270605"/>
                  </a:lnTo>
                  <a:lnTo>
                    <a:pt x="4885963" y="332723"/>
                  </a:lnTo>
                  <a:lnTo>
                    <a:pt x="4910890" y="398718"/>
                  </a:lnTo>
                  <a:lnTo>
                    <a:pt x="4919472" y="467868"/>
                  </a:lnTo>
                  <a:lnTo>
                    <a:pt x="4917301" y="502791"/>
                  </a:lnTo>
                  <a:lnTo>
                    <a:pt x="4900394" y="570454"/>
                  </a:lnTo>
                  <a:lnTo>
                    <a:pt x="4867753" y="634601"/>
                  </a:lnTo>
                  <a:lnTo>
                    <a:pt x="4820601" y="694509"/>
                  </a:lnTo>
                  <a:lnTo>
                    <a:pt x="4791967" y="722648"/>
                  </a:lnTo>
                  <a:lnTo>
                    <a:pt x="4760164" y="749456"/>
                  </a:lnTo>
                  <a:lnTo>
                    <a:pt x="4725346" y="774843"/>
                  </a:lnTo>
                  <a:lnTo>
                    <a:pt x="4687665" y="798718"/>
                  </a:lnTo>
                  <a:lnTo>
                    <a:pt x="4647274" y="820992"/>
                  </a:lnTo>
                  <a:lnTo>
                    <a:pt x="4604327" y="841573"/>
                  </a:lnTo>
                  <a:lnTo>
                    <a:pt x="4558977" y="860371"/>
                  </a:lnTo>
                  <a:lnTo>
                    <a:pt x="4511376" y="877297"/>
                  </a:lnTo>
                  <a:lnTo>
                    <a:pt x="4461678" y="892259"/>
                  </a:lnTo>
                  <a:lnTo>
                    <a:pt x="4410035" y="905167"/>
                  </a:lnTo>
                  <a:lnTo>
                    <a:pt x="4356600" y="915930"/>
                  </a:lnTo>
                  <a:lnTo>
                    <a:pt x="4301527" y="924460"/>
                  </a:lnTo>
                  <a:lnTo>
                    <a:pt x="4244969" y="930664"/>
                  </a:lnTo>
                  <a:lnTo>
                    <a:pt x="4187078" y="934452"/>
                  </a:lnTo>
                  <a:lnTo>
                    <a:pt x="4128007" y="935736"/>
                  </a:lnTo>
                  <a:lnTo>
                    <a:pt x="791464" y="935736"/>
                  </a:lnTo>
                  <a:lnTo>
                    <a:pt x="732393" y="934452"/>
                  </a:lnTo>
                  <a:lnTo>
                    <a:pt x="674502" y="930664"/>
                  </a:lnTo>
                  <a:lnTo>
                    <a:pt x="617944" y="924460"/>
                  </a:lnTo>
                  <a:lnTo>
                    <a:pt x="562871" y="915930"/>
                  </a:lnTo>
                  <a:lnTo>
                    <a:pt x="509436" y="905167"/>
                  </a:lnTo>
                  <a:lnTo>
                    <a:pt x="457793" y="892259"/>
                  </a:lnTo>
                  <a:lnTo>
                    <a:pt x="408095" y="877297"/>
                  </a:lnTo>
                  <a:lnTo>
                    <a:pt x="360494" y="860371"/>
                  </a:lnTo>
                  <a:lnTo>
                    <a:pt x="315144" y="841573"/>
                  </a:lnTo>
                  <a:lnTo>
                    <a:pt x="272197" y="820992"/>
                  </a:lnTo>
                  <a:lnTo>
                    <a:pt x="231806" y="798718"/>
                  </a:lnTo>
                  <a:lnTo>
                    <a:pt x="194125" y="774843"/>
                  </a:lnTo>
                  <a:lnTo>
                    <a:pt x="159307" y="749456"/>
                  </a:lnTo>
                  <a:lnTo>
                    <a:pt x="127504" y="722648"/>
                  </a:lnTo>
                  <a:lnTo>
                    <a:pt x="98870" y="694509"/>
                  </a:lnTo>
                  <a:lnTo>
                    <a:pt x="73557" y="665130"/>
                  </a:lnTo>
                  <a:lnTo>
                    <a:pt x="33508" y="603012"/>
                  </a:lnTo>
                  <a:lnTo>
                    <a:pt x="8581" y="537017"/>
                  </a:lnTo>
                  <a:lnTo>
                    <a:pt x="0" y="467868"/>
                  </a:lnTo>
                  <a:lnTo>
                    <a:pt x="2170" y="432944"/>
                  </a:lnTo>
                  <a:lnTo>
                    <a:pt x="19077" y="365281"/>
                  </a:lnTo>
                  <a:lnTo>
                    <a:pt x="51718" y="301134"/>
                  </a:lnTo>
                  <a:lnTo>
                    <a:pt x="98870" y="241226"/>
                  </a:lnTo>
                  <a:lnTo>
                    <a:pt x="127504" y="213087"/>
                  </a:lnTo>
                  <a:lnTo>
                    <a:pt x="159307" y="186279"/>
                  </a:lnTo>
                  <a:lnTo>
                    <a:pt x="194125" y="160892"/>
                  </a:lnTo>
                  <a:lnTo>
                    <a:pt x="231806" y="137017"/>
                  </a:lnTo>
                  <a:lnTo>
                    <a:pt x="272197" y="114743"/>
                  </a:lnTo>
                  <a:lnTo>
                    <a:pt x="315144" y="94162"/>
                  </a:lnTo>
                  <a:lnTo>
                    <a:pt x="360494" y="75364"/>
                  </a:lnTo>
                  <a:lnTo>
                    <a:pt x="408095" y="58438"/>
                  </a:lnTo>
                  <a:lnTo>
                    <a:pt x="457793" y="43476"/>
                  </a:lnTo>
                  <a:lnTo>
                    <a:pt x="509436" y="30568"/>
                  </a:lnTo>
                  <a:lnTo>
                    <a:pt x="562871" y="19805"/>
                  </a:lnTo>
                  <a:lnTo>
                    <a:pt x="617944" y="11275"/>
                  </a:lnTo>
                  <a:lnTo>
                    <a:pt x="674502" y="5071"/>
                  </a:lnTo>
                  <a:lnTo>
                    <a:pt x="732393" y="1283"/>
                  </a:lnTo>
                  <a:lnTo>
                    <a:pt x="791464" y="0"/>
                  </a:lnTo>
                  <a:close/>
                </a:path>
              </a:pathLst>
            </a:custGeom>
            <a:ln w="39624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2506726" y="1665291"/>
            <a:ext cx="4289425" cy="797560"/>
          </a:xfrm>
          <a:prstGeom prst="rect">
            <a:avLst/>
          </a:prstGeom>
        </p:spPr>
        <p:txBody>
          <a:bodyPr wrap="square" lIns="0" tIns="132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dirty="0" sz="1600" spc="5">
                <a:solidFill>
                  <a:srgbClr val="FF0000"/>
                </a:solidFill>
                <a:latin typeface="Arial Black"/>
                <a:cs typeface="Arial Black"/>
              </a:rPr>
              <a:t>По</a:t>
            </a:r>
            <a:r>
              <a:rPr dirty="0" sz="1600" spc="-35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dirty="0" sz="1600">
                <a:solidFill>
                  <a:srgbClr val="FF0000"/>
                </a:solidFill>
                <a:latin typeface="Arial Black"/>
                <a:cs typeface="Arial Black"/>
              </a:rPr>
              <a:t>тропинкам</a:t>
            </a:r>
            <a:r>
              <a:rPr dirty="0" sz="1600" spc="-85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dirty="0" sz="1600" spc="5">
                <a:solidFill>
                  <a:srgbClr val="FF0000"/>
                </a:solidFill>
                <a:latin typeface="Arial Black"/>
                <a:cs typeface="Arial Black"/>
              </a:rPr>
              <a:t>культурного</a:t>
            </a:r>
            <a:r>
              <a:rPr dirty="0" sz="1600" spc="-35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dirty="0" sz="1600">
                <a:solidFill>
                  <a:srgbClr val="FF0000"/>
                </a:solidFill>
                <a:latin typeface="Arial Black"/>
                <a:cs typeface="Arial Black"/>
              </a:rPr>
              <a:t>наследия</a:t>
            </a:r>
            <a:endParaRPr sz="16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dirty="0" sz="1800" b="1">
                <a:solidFill>
                  <a:srgbClr val="FF0000"/>
                </a:solidFill>
                <a:latin typeface="Times New Roman"/>
                <a:cs typeface="Times New Roman"/>
              </a:rPr>
              <a:t>«Мәдәни</a:t>
            </a:r>
            <a:r>
              <a:rPr dirty="0" sz="1800" spc="-4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800" spc="-10" b="1">
                <a:solidFill>
                  <a:srgbClr val="FF0000"/>
                </a:solidFill>
                <a:latin typeface="Times New Roman"/>
                <a:cs typeface="Times New Roman"/>
              </a:rPr>
              <a:t>мирас</a:t>
            </a:r>
            <a:r>
              <a:rPr dirty="0" sz="1800" spc="3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800" spc="-15" b="1">
                <a:solidFill>
                  <a:srgbClr val="FF0000"/>
                </a:solidFill>
                <a:latin typeface="Times New Roman"/>
                <a:cs typeface="Times New Roman"/>
              </a:rPr>
              <a:t>сукмаклары</a:t>
            </a:r>
            <a:r>
              <a:rPr dirty="0" sz="1800" spc="4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800" spc="-15" b="1">
                <a:solidFill>
                  <a:srgbClr val="FF0000"/>
                </a:solidFill>
                <a:latin typeface="Times New Roman"/>
                <a:cs typeface="Times New Roman"/>
              </a:rPr>
              <a:t>буйлап»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21" name="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407920" y="2346960"/>
            <a:ext cx="4573397" cy="25830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09104" y="5129784"/>
            <a:ext cx="1834896" cy="1728213"/>
          </a:xfrm>
          <a:prstGeom prst="rect">
            <a:avLst/>
          </a:prstGeom>
        </p:spPr>
      </p:pic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45173" y="1622425"/>
          <a:ext cx="8769985" cy="28873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1700"/>
                <a:gridCol w="1139825"/>
                <a:gridCol w="955039"/>
                <a:gridCol w="847089"/>
                <a:gridCol w="781050"/>
                <a:gridCol w="789304"/>
                <a:gridCol w="861060"/>
                <a:gridCol w="819149"/>
                <a:gridCol w="791845"/>
                <a:gridCol w="360045"/>
                <a:gridCol w="504190"/>
              </a:tblGrid>
              <a:tr h="240791">
                <a:tc rowSpan="4">
                  <a:txBody>
                    <a:bodyPr/>
                    <a:lstStyle/>
                    <a:p>
                      <a:pPr marL="501650">
                        <a:lnSpc>
                          <a:spcPts val="1375"/>
                        </a:lnSpc>
                      </a:pPr>
                      <a:r>
                        <a:rPr dirty="0" sz="1200" spc="-15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Учеб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01650" marR="114935">
                        <a:lnSpc>
                          <a:spcPct val="100000"/>
                        </a:lnSpc>
                      </a:pPr>
                      <a:r>
                        <a:rPr dirty="0" sz="1200" spc="-10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dirty="0" sz="1200" spc="5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ы</a:t>
                      </a:r>
                      <a:r>
                        <a:rPr dirty="0" sz="1200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й  </a:t>
                      </a:r>
                      <a:r>
                        <a:rPr dirty="0" sz="1200" spc="-10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год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535940">
                        <a:lnSpc>
                          <a:spcPts val="1375"/>
                        </a:lnSpc>
                      </a:pPr>
                      <a:r>
                        <a:rPr dirty="0" sz="1200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Всего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02284" marR="36195">
                        <a:lnSpc>
                          <a:spcPct val="100000"/>
                        </a:lnSpc>
                      </a:pPr>
                      <a:r>
                        <a:rPr dirty="0" sz="1200" spc="-5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курируе </a:t>
                      </a:r>
                      <a:r>
                        <a:rPr dirty="0" sz="1200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мых </a:t>
                      </a:r>
                      <a:r>
                        <a:rPr dirty="0" sz="1200" spc="5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п</a:t>
                      </a:r>
                      <a:r>
                        <a:rPr dirty="0" sz="1200" spc="-30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dirty="0" sz="1200" spc="-5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д</a:t>
                      </a:r>
                      <a:r>
                        <a:rPr dirty="0" sz="1200" spc="5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dirty="0" sz="1200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го</a:t>
                      </a:r>
                      <a:r>
                        <a:rPr dirty="0" sz="1200" spc="-20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г</a:t>
                      </a:r>
                      <a:r>
                        <a:rPr dirty="0" sz="1200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и  </a:t>
                      </a:r>
                      <a:r>
                        <a:rPr dirty="0" sz="1200" spc="-5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ческих </a:t>
                      </a:r>
                      <a:r>
                        <a:rPr dirty="0" sz="1200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5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работни </a:t>
                      </a:r>
                      <a:r>
                        <a:rPr dirty="0" sz="1200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ков </a:t>
                      </a:r>
                      <a:r>
                        <a:rPr dirty="0" sz="1200" spc="-5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(чел.)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375"/>
                        </a:lnSpc>
                      </a:pPr>
                      <a:r>
                        <a:rPr dirty="0" sz="1200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Имеют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9BBA58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954405">
                        <a:lnSpc>
                          <a:spcPts val="1375"/>
                        </a:lnSpc>
                      </a:pPr>
                      <a:r>
                        <a:rPr dirty="0" sz="1200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Из</a:t>
                      </a:r>
                      <a:r>
                        <a:rPr dirty="0" sz="1200" spc="-35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5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них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40792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5085">
                        <a:lnSpc>
                          <a:spcPts val="919"/>
                        </a:lnSpc>
                      </a:pPr>
                      <a:r>
                        <a:rPr dirty="0" sz="1200" spc="-5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высшее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5085">
                        <a:lnSpc>
                          <a:spcPct val="100000"/>
                        </a:lnSpc>
                      </a:pPr>
                      <a:r>
                        <a:rPr dirty="0" sz="1200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образование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 gridSpan="2" rowSpan="2">
                  <a:txBody>
                    <a:bodyPr/>
                    <a:lstStyle/>
                    <a:p>
                      <a:pPr marL="502920">
                        <a:lnSpc>
                          <a:spcPts val="1375"/>
                        </a:lnSpc>
                      </a:pP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имеют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02920" marR="96520">
                        <a:lnSpc>
                          <a:spcPct val="100000"/>
                        </a:lnSpc>
                      </a:pPr>
                      <a:r>
                        <a:rPr dirty="0" sz="1200" spc="-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ва</a:t>
                      </a:r>
                      <a:r>
                        <a:rPr dirty="0" sz="1200" spc="1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dirty="0" sz="1200" spc="-1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ф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dirty="0" sz="1200" spc="-3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аци</a:t>
                      </a:r>
                      <a:r>
                        <a:rPr dirty="0" sz="1200" spc="-1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н  </a:t>
                      </a:r>
                      <a:r>
                        <a:rPr dirty="0" sz="1200" spc="-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ные </a:t>
                      </a:r>
                      <a:r>
                        <a:rPr dirty="0" sz="1200" spc="-1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категории </a:t>
                      </a:r>
                      <a:r>
                        <a:rPr dirty="0" sz="1200" spc="-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(высшую</a:t>
                      </a:r>
                      <a:r>
                        <a:rPr dirty="0" sz="1200" spc="-1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или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02920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первую)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4">
                  <a:txBody>
                    <a:bodyPr/>
                    <a:lstStyle/>
                    <a:p>
                      <a:pPr marL="1055370">
                        <a:lnSpc>
                          <a:spcPts val="1375"/>
                        </a:lnSpc>
                      </a:pP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dirty="0" sz="1200" spc="-1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том</a:t>
                      </a:r>
                      <a:r>
                        <a:rPr dirty="0" sz="1200" spc="-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числе 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установлена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rowSpan="2">
                  <a:txBody>
                    <a:bodyPr/>
                    <a:lstStyle/>
                    <a:p>
                      <a:pPr marL="46990">
                        <a:lnSpc>
                          <a:spcPts val="1375"/>
                        </a:lnSpc>
                      </a:pPr>
                      <a:r>
                        <a:rPr dirty="0" sz="1200" spc="-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Прошли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46990">
                        <a:lnSpc>
                          <a:spcPct val="100000"/>
                        </a:lnSpc>
                      </a:pPr>
                      <a:r>
                        <a:rPr dirty="0" sz="1200" spc="-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курсы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just" marL="46990" marR="52705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п</a:t>
                      </a:r>
                      <a:r>
                        <a:rPr dirty="0" sz="1200" spc="-1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dirty="0" sz="1200" spc="-1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ы</a:t>
                      </a:r>
                      <a:r>
                        <a:rPr dirty="0" sz="1200" spc="-1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ш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dirty="0" sz="1200" spc="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ия  </a:t>
                      </a:r>
                      <a:r>
                        <a:rPr dirty="0" sz="1200" spc="-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квалифика- </a:t>
                      </a:r>
                      <a:r>
                        <a:rPr dirty="0" sz="1200" spc="-26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ции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222628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503555">
                        <a:lnSpc>
                          <a:spcPts val="1375"/>
                        </a:lnSpc>
                      </a:pPr>
                      <a:r>
                        <a:rPr dirty="0" sz="1200" spc="-1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Высшая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03555" marR="118745">
                        <a:lnSpc>
                          <a:spcPct val="100000"/>
                        </a:lnSpc>
                      </a:pPr>
                      <a:r>
                        <a:rPr dirty="0" sz="1200" spc="-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ва</a:t>
                      </a:r>
                      <a:r>
                        <a:rPr dirty="0" sz="1200" spc="1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dirty="0" sz="1200" spc="-1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ф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dirty="0" sz="1200" spc="-3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аци</a:t>
                      </a:r>
                      <a:r>
                        <a:rPr dirty="0" sz="1200" spc="-1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н  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ная</a:t>
                      </a:r>
                      <a:r>
                        <a:rPr dirty="0" sz="1200" spc="-3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категория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504190">
                        <a:lnSpc>
                          <a:spcPts val="1375"/>
                        </a:lnSpc>
                      </a:pPr>
                      <a:r>
                        <a:rPr dirty="0" sz="1200" spc="-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Первая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04190" marR="78740">
                        <a:lnSpc>
                          <a:spcPct val="100000"/>
                        </a:lnSpc>
                      </a:pPr>
                      <a:r>
                        <a:rPr dirty="0" sz="1200" spc="-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ва</a:t>
                      </a:r>
                      <a:r>
                        <a:rPr dirty="0" sz="1200" spc="1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dirty="0" sz="1200" spc="-1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ф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dirty="0" sz="1200" spc="-3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аци</a:t>
                      </a:r>
                      <a:r>
                        <a:rPr dirty="0" sz="1200" spc="-1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н  </a:t>
                      </a: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ная</a:t>
                      </a:r>
                      <a:r>
                        <a:rPr dirty="0" sz="1200" spc="22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категория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605536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83515">
                        <a:lnSpc>
                          <a:spcPts val="1380"/>
                        </a:lnSpc>
                      </a:pPr>
                      <a:r>
                        <a:rPr dirty="0" sz="1200" spc="-1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чел.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502920">
                        <a:lnSpc>
                          <a:spcPts val="1380"/>
                        </a:lnSpc>
                      </a:pPr>
                      <a:r>
                        <a:rPr dirty="0" sz="1200" spc="-1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чел.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60655">
                        <a:lnSpc>
                          <a:spcPts val="1380"/>
                        </a:lnSpc>
                      </a:pP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03555">
                        <a:lnSpc>
                          <a:spcPct val="100000"/>
                        </a:lnSpc>
                      </a:pPr>
                      <a:r>
                        <a:rPr dirty="0" sz="1200" spc="-1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чел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010">
                        <a:lnSpc>
                          <a:spcPts val="1380"/>
                        </a:lnSpc>
                      </a:pP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2131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810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70815">
                        <a:lnSpc>
                          <a:spcPts val="1380"/>
                        </a:lnSpc>
                      </a:pP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</a:pPr>
                      <a:r>
                        <a:rPr dirty="0" sz="1200" spc="-1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чел.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ts val="1380"/>
                        </a:lnSpc>
                      </a:pPr>
                      <a:r>
                        <a:rPr dirty="0" sz="12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%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  <a:tr h="564388">
                <a:tc>
                  <a:txBody>
                    <a:bodyPr/>
                    <a:lstStyle/>
                    <a:p>
                      <a:pPr marL="501650">
                        <a:lnSpc>
                          <a:spcPts val="1385"/>
                        </a:lnSpc>
                      </a:pPr>
                      <a:r>
                        <a:rPr dirty="0" sz="1200" spc="-10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2021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01650">
                        <a:lnSpc>
                          <a:spcPct val="100000"/>
                        </a:lnSpc>
                      </a:pPr>
                      <a:r>
                        <a:rPr dirty="0" sz="1200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-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01650">
                        <a:lnSpc>
                          <a:spcPct val="100000"/>
                        </a:lnSpc>
                      </a:pPr>
                      <a:r>
                        <a:rPr dirty="0" sz="1200" spc="-10" b="1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2022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1275">
                        <a:lnSpc>
                          <a:spcPts val="1614"/>
                        </a:lnSpc>
                      </a:pPr>
                      <a:r>
                        <a:rPr dirty="0" sz="1400" spc="-1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16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67335">
                        <a:lnSpc>
                          <a:spcPts val="1614"/>
                        </a:lnSpc>
                      </a:pPr>
                      <a:r>
                        <a:rPr dirty="0" sz="1400" spc="-1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502920">
                        <a:lnSpc>
                          <a:spcPts val="1614"/>
                        </a:lnSpc>
                      </a:pPr>
                      <a:r>
                        <a:rPr dirty="0" sz="1400" spc="-1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r" marR="93980">
                        <a:lnSpc>
                          <a:spcPts val="1614"/>
                        </a:lnSpc>
                      </a:pPr>
                      <a:r>
                        <a:rPr dirty="0" sz="1400" spc="-1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69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503555">
                        <a:lnSpc>
                          <a:spcPts val="1614"/>
                        </a:lnSpc>
                      </a:pPr>
                      <a:r>
                        <a:rPr dirty="0" sz="14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59715">
                        <a:lnSpc>
                          <a:spcPts val="1614"/>
                        </a:lnSpc>
                      </a:pPr>
                      <a:r>
                        <a:rPr dirty="0" sz="14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65760">
                        <a:lnSpc>
                          <a:spcPts val="1614"/>
                        </a:lnSpc>
                      </a:pPr>
                      <a:r>
                        <a:rPr dirty="0" sz="1400" spc="-1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02870">
                        <a:lnSpc>
                          <a:spcPts val="1614"/>
                        </a:lnSpc>
                      </a:pPr>
                      <a:r>
                        <a:rPr dirty="0" sz="1400" spc="-1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57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270">
                        <a:lnSpc>
                          <a:spcPts val="1614"/>
                        </a:lnSpc>
                      </a:pPr>
                      <a:r>
                        <a:rPr dirty="0" sz="1400" spc="-1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16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ts val="1639"/>
                        </a:lnSpc>
                      </a:pPr>
                      <a:r>
                        <a:rPr dirty="0" sz="1400" spc="-5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100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47341" y="212852"/>
            <a:ext cx="426720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5">
                <a:solidFill>
                  <a:srgbClr val="000000"/>
                </a:solidFill>
              </a:rPr>
              <a:t>Кадровое</a:t>
            </a:r>
            <a:r>
              <a:rPr dirty="0" sz="2400" spc="-25">
                <a:solidFill>
                  <a:srgbClr val="000000"/>
                </a:solidFill>
              </a:rPr>
              <a:t> </a:t>
            </a:r>
            <a:r>
              <a:rPr dirty="0" sz="2400" spc="-15">
                <a:solidFill>
                  <a:srgbClr val="000000"/>
                </a:solidFill>
              </a:rPr>
              <a:t>обеспечение</a:t>
            </a:r>
            <a:r>
              <a:rPr dirty="0" sz="2400" spc="-5">
                <a:solidFill>
                  <a:srgbClr val="000000"/>
                </a:solidFill>
              </a:rPr>
              <a:t> </a:t>
            </a:r>
            <a:r>
              <a:rPr dirty="0" sz="2400" spc="-45">
                <a:solidFill>
                  <a:srgbClr val="000000"/>
                </a:solidFill>
              </a:rPr>
              <a:t>МБДОУ</a:t>
            </a:r>
            <a:endParaRPr sz="2400"/>
          </a:p>
        </p:txBody>
      </p:sp>
      <p:sp>
        <p:nvSpPr>
          <p:cNvPr id="5" name="object 5"/>
          <p:cNvSpPr txBox="1"/>
          <p:nvPr/>
        </p:nvSpPr>
        <p:spPr>
          <a:xfrm>
            <a:off x="402437" y="4751323"/>
            <a:ext cx="7905115" cy="9391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dirty="0" sz="2000" spc="-10">
                <a:latin typeface="Times New Roman"/>
                <a:cs typeface="Times New Roman"/>
              </a:rPr>
              <a:t>В</a:t>
            </a:r>
            <a:r>
              <a:rPr dirty="0" sz="2000" spc="15">
                <a:latin typeface="Times New Roman"/>
                <a:cs typeface="Times New Roman"/>
              </a:rPr>
              <a:t> </a:t>
            </a:r>
            <a:r>
              <a:rPr dirty="0" sz="2000" spc="-45">
                <a:latin typeface="Times New Roman"/>
                <a:cs typeface="Times New Roman"/>
              </a:rPr>
              <a:t>МБДОУ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20">
                <a:latin typeface="Times New Roman"/>
                <a:cs typeface="Times New Roman"/>
              </a:rPr>
              <a:t>функционирует</a:t>
            </a:r>
            <a:r>
              <a:rPr dirty="0" sz="2000" spc="12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7</a:t>
            </a:r>
            <a:r>
              <a:rPr dirty="0" sz="2000">
                <a:latin typeface="Times New Roman"/>
                <a:cs typeface="Times New Roman"/>
              </a:rPr>
              <a:t> </a:t>
            </a:r>
            <a:r>
              <a:rPr dirty="0" sz="2000" spc="-20">
                <a:latin typeface="Times New Roman"/>
                <a:cs typeface="Times New Roman"/>
              </a:rPr>
              <a:t>групп,</a:t>
            </a:r>
            <a:r>
              <a:rPr dirty="0" sz="2000" spc="7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посещают</a:t>
            </a:r>
            <a:r>
              <a:rPr dirty="0" sz="2000" spc="1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107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 spc="-15">
                <a:latin typeface="Times New Roman"/>
                <a:cs typeface="Times New Roman"/>
              </a:rPr>
              <a:t>воспитанников </a:t>
            </a:r>
            <a:r>
              <a:rPr dirty="0" sz="2000" spc="-10">
                <a:latin typeface="Times New Roman"/>
                <a:cs typeface="Times New Roman"/>
              </a:rPr>
              <a:t> Национальный</a:t>
            </a:r>
            <a:r>
              <a:rPr dirty="0" sz="2000" spc="120">
                <a:latin typeface="Times New Roman"/>
                <a:cs typeface="Times New Roman"/>
              </a:rPr>
              <a:t> </a:t>
            </a:r>
            <a:r>
              <a:rPr dirty="0" sz="2000" spc="5">
                <a:latin typeface="Times New Roman"/>
                <a:cs typeface="Times New Roman"/>
              </a:rPr>
              <a:t>состав </a:t>
            </a:r>
            <a:r>
              <a:rPr dirty="0" sz="2000" spc="-10">
                <a:latin typeface="Times New Roman"/>
                <a:cs typeface="Times New Roman"/>
              </a:rPr>
              <a:t>наших</a:t>
            </a:r>
            <a:r>
              <a:rPr dirty="0" sz="2000" spc="45">
                <a:latin typeface="Times New Roman"/>
                <a:cs typeface="Times New Roman"/>
              </a:rPr>
              <a:t> </a:t>
            </a:r>
            <a:r>
              <a:rPr dirty="0" sz="2000" spc="-15">
                <a:latin typeface="Times New Roman"/>
                <a:cs typeface="Times New Roman"/>
              </a:rPr>
              <a:t>воспитанников:</a:t>
            </a:r>
            <a:r>
              <a:rPr dirty="0" sz="2000" spc="1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86%</a:t>
            </a:r>
            <a:r>
              <a:rPr dirty="0" sz="2000" spc="25">
                <a:latin typeface="Times New Roman"/>
                <a:cs typeface="Times New Roman"/>
              </a:rPr>
              <a:t> </a:t>
            </a:r>
            <a:r>
              <a:rPr dirty="0" sz="2000" spc="-20">
                <a:latin typeface="Times New Roman"/>
                <a:cs typeface="Times New Roman"/>
              </a:rPr>
              <a:t>-русскоязычные</a:t>
            </a:r>
            <a:r>
              <a:rPr dirty="0" sz="2000" spc="110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дети, </a:t>
            </a:r>
            <a:r>
              <a:rPr dirty="0" sz="2000" spc="-484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12%</a:t>
            </a:r>
            <a:r>
              <a:rPr dirty="0" sz="2000" spc="-30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дети</a:t>
            </a:r>
            <a:r>
              <a:rPr dirty="0" sz="2000" spc="3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татары</a:t>
            </a:r>
            <a:r>
              <a:rPr dirty="0" sz="2000" spc="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и</a:t>
            </a:r>
            <a:r>
              <a:rPr dirty="0" sz="2000" spc="1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2% </a:t>
            </a:r>
            <a:r>
              <a:rPr dirty="0" sz="2000" spc="-25">
                <a:latin typeface="Times New Roman"/>
                <a:cs typeface="Times New Roman"/>
              </a:rPr>
              <a:t>другой</a:t>
            </a:r>
            <a:r>
              <a:rPr dirty="0" sz="2000" spc="35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национальности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406142" cy="169913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64479" y="3142488"/>
            <a:ext cx="3779520" cy="371550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6784" y="112776"/>
            <a:ext cx="3262629" cy="230568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82876" y="2536570"/>
            <a:ext cx="3842512" cy="536702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826128" y="3450971"/>
            <a:ext cx="937894" cy="537210"/>
            <a:chOff x="3826128" y="3450971"/>
            <a:chExt cx="937894" cy="537210"/>
          </a:xfrm>
        </p:grpSpPr>
        <p:sp>
          <p:nvSpPr>
            <p:cNvPr id="6" name="object 6"/>
            <p:cNvSpPr/>
            <p:nvPr/>
          </p:nvSpPr>
          <p:spPr>
            <a:xfrm>
              <a:off x="3830700" y="3455543"/>
              <a:ext cx="929005" cy="527685"/>
            </a:xfrm>
            <a:custGeom>
              <a:avLst/>
              <a:gdLst/>
              <a:ahLst/>
              <a:cxnLst/>
              <a:rect l="l" t="t" r="r" b="b"/>
              <a:pathLst>
                <a:path w="929004" h="527685">
                  <a:moveTo>
                    <a:pt x="668274" y="1016"/>
                  </a:moveTo>
                  <a:lnTo>
                    <a:pt x="661288" y="1016"/>
                  </a:lnTo>
                  <a:lnTo>
                    <a:pt x="480822" y="403606"/>
                  </a:lnTo>
                  <a:lnTo>
                    <a:pt x="468485" y="430012"/>
                  </a:lnTo>
                  <a:lnTo>
                    <a:pt x="446907" y="468060"/>
                  </a:lnTo>
                  <a:lnTo>
                    <a:pt x="417718" y="494553"/>
                  </a:lnTo>
                  <a:lnTo>
                    <a:pt x="392938" y="502285"/>
                  </a:lnTo>
                  <a:lnTo>
                    <a:pt x="392938" y="516001"/>
                  </a:lnTo>
                  <a:lnTo>
                    <a:pt x="560832" y="516001"/>
                  </a:lnTo>
                  <a:lnTo>
                    <a:pt x="560832" y="502285"/>
                  </a:lnTo>
                  <a:lnTo>
                    <a:pt x="542948" y="500590"/>
                  </a:lnTo>
                  <a:lnTo>
                    <a:pt x="528732" y="498538"/>
                  </a:lnTo>
                  <a:lnTo>
                    <a:pt x="495228" y="471979"/>
                  </a:lnTo>
                  <a:lnTo>
                    <a:pt x="494157" y="462026"/>
                  </a:lnTo>
                  <a:lnTo>
                    <a:pt x="494819" y="453499"/>
                  </a:lnTo>
                  <a:lnTo>
                    <a:pt x="496792" y="443912"/>
                  </a:lnTo>
                  <a:lnTo>
                    <a:pt x="500050" y="433254"/>
                  </a:lnTo>
                  <a:lnTo>
                    <a:pt x="504571" y="421513"/>
                  </a:lnTo>
                  <a:lnTo>
                    <a:pt x="525779" y="372364"/>
                  </a:lnTo>
                  <a:lnTo>
                    <a:pt x="831607" y="372364"/>
                  </a:lnTo>
                  <a:lnTo>
                    <a:pt x="819486" y="344805"/>
                  </a:lnTo>
                  <a:lnTo>
                    <a:pt x="538861" y="344805"/>
                  </a:lnTo>
                  <a:lnTo>
                    <a:pt x="616203" y="171069"/>
                  </a:lnTo>
                  <a:lnTo>
                    <a:pt x="743070" y="171069"/>
                  </a:lnTo>
                  <a:lnTo>
                    <a:pt x="668274" y="1016"/>
                  </a:lnTo>
                  <a:close/>
                </a:path>
                <a:path w="929004" h="527685">
                  <a:moveTo>
                    <a:pt x="831607" y="372364"/>
                  </a:moveTo>
                  <a:lnTo>
                    <a:pt x="704088" y="372364"/>
                  </a:lnTo>
                  <a:lnTo>
                    <a:pt x="730758" y="435229"/>
                  </a:lnTo>
                  <a:lnTo>
                    <a:pt x="735379" y="446202"/>
                  </a:lnTo>
                  <a:lnTo>
                    <a:pt x="744220" y="484378"/>
                  </a:lnTo>
                  <a:lnTo>
                    <a:pt x="741426" y="490093"/>
                  </a:lnTo>
                  <a:lnTo>
                    <a:pt x="694689" y="502285"/>
                  </a:lnTo>
                  <a:lnTo>
                    <a:pt x="684657" y="502285"/>
                  </a:lnTo>
                  <a:lnTo>
                    <a:pt x="684657" y="516001"/>
                  </a:lnTo>
                  <a:lnTo>
                    <a:pt x="928751" y="516001"/>
                  </a:lnTo>
                  <a:lnTo>
                    <a:pt x="928751" y="502285"/>
                  </a:lnTo>
                  <a:lnTo>
                    <a:pt x="917870" y="500735"/>
                  </a:lnTo>
                  <a:lnTo>
                    <a:pt x="908288" y="497982"/>
                  </a:lnTo>
                  <a:lnTo>
                    <a:pt x="873998" y="462708"/>
                  </a:lnTo>
                  <a:lnTo>
                    <a:pt x="850264" y="414782"/>
                  </a:lnTo>
                  <a:lnTo>
                    <a:pt x="831607" y="372364"/>
                  </a:lnTo>
                  <a:close/>
                </a:path>
                <a:path w="929004" h="527685">
                  <a:moveTo>
                    <a:pt x="743070" y="171069"/>
                  </a:moveTo>
                  <a:lnTo>
                    <a:pt x="616203" y="171069"/>
                  </a:lnTo>
                  <a:lnTo>
                    <a:pt x="691388" y="344805"/>
                  </a:lnTo>
                  <a:lnTo>
                    <a:pt x="819486" y="344805"/>
                  </a:lnTo>
                  <a:lnTo>
                    <a:pt x="743070" y="171069"/>
                  </a:lnTo>
                  <a:close/>
                </a:path>
                <a:path w="929004" h="527685">
                  <a:moveTo>
                    <a:pt x="15621" y="438658"/>
                  </a:moveTo>
                  <a:lnTo>
                    <a:pt x="0" y="454279"/>
                  </a:lnTo>
                  <a:lnTo>
                    <a:pt x="14956" y="472426"/>
                  </a:lnTo>
                  <a:lnTo>
                    <a:pt x="30876" y="487822"/>
                  </a:lnTo>
                  <a:lnTo>
                    <a:pt x="65659" y="510413"/>
                  </a:lnTo>
                  <a:lnTo>
                    <a:pt x="108807" y="523271"/>
                  </a:lnTo>
                  <a:lnTo>
                    <a:pt x="165100" y="527558"/>
                  </a:lnTo>
                  <a:lnTo>
                    <a:pt x="196268" y="526438"/>
                  </a:lnTo>
                  <a:lnTo>
                    <a:pt x="250128" y="517485"/>
                  </a:lnTo>
                  <a:lnTo>
                    <a:pt x="292869" y="499774"/>
                  </a:lnTo>
                  <a:lnTo>
                    <a:pt x="300788" y="494411"/>
                  </a:lnTo>
                  <a:lnTo>
                    <a:pt x="124206" y="494411"/>
                  </a:lnTo>
                  <a:lnTo>
                    <a:pt x="96059" y="490932"/>
                  </a:lnTo>
                  <a:lnTo>
                    <a:pt x="68579" y="480488"/>
                  </a:lnTo>
                  <a:lnTo>
                    <a:pt x="41767" y="463067"/>
                  </a:lnTo>
                  <a:lnTo>
                    <a:pt x="15621" y="438658"/>
                  </a:lnTo>
                  <a:close/>
                </a:path>
                <a:path w="929004" h="527685">
                  <a:moveTo>
                    <a:pt x="94869" y="241808"/>
                  </a:moveTo>
                  <a:lnTo>
                    <a:pt x="94869" y="274574"/>
                  </a:lnTo>
                  <a:lnTo>
                    <a:pt x="117207" y="275601"/>
                  </a:lnTo>
                  <a:lnTo>
                    <a:pt x="136604" y="277558"/>
                  </a:lnTo>
                  <a:lnTo>
                    <a:pt x="178270" y="289901"/>
                  </a:lnTo>
                  <a:lnTo>
                    <a:pt x="207899" y="320548"/>
                  </a:lnTo>
                  <a:lnTo>
                    <a:pt x="223972" y="367089"/>
                  </a:lnTo>
                  <a:lnTo>
                    <a:pt x="225044" y="385064"/>
                  </a:lnTo>
                  <a:lnTo>
                    <a:pt x="223355" y="408283"/>
                  </a:lnTo>
                  <a:lnTo>
                    <a:pt x="209881" y="447768"/>
                  </a:lnTo>
                  <a:lnTo>
                    <a:pt x="183356" y="477373"/>
                  </a:lnTo>
                  <a:lnTo>
                    <a:pt x="146399" y="492525"/>
                  </a:lnTo>
                  <a:lnTo>
                    <a:pt x="124206" y="494411"/>
                  </a:lnTo>
                  <a:lnTo>
                    <a:pt x="300788" y="494411"/>
                  </a:lnTo>
                  <a:lnTo>
                    <a:pt x="337947" y="458216"/>
                  </a:lnTo>
                  <a:lnTo>
                    <a:pt x="354806" y="423354"/>
                  </a:lnTo>
                  <a:lnTo>
                    <a:pt x="360425" y="386207"/>
                  </a:lnTo>
                  <a:lnTo>
                    <a:pt x="358397" y="364392"/>
                  </a:lnTo>
                  <a:lnTo>
                    <a:pt x="342102" y="323002"/>
                  </a:lnTo>
                  <a:lnTo>
                    <a:pt x="308403" y="285714"/>
                  </a:lnTo>
                  <a:lnTo>
                    <a:pt x="251634" y="259718"/>
                  </a:lnTo>
                  <a:lnTo>
                    <a:pt x="214249" y="251460"/>
                  </a:lnTo>
                  <a:lnTo>
                    <a:pt x="240081" y="243909"/>
                  </a:lnTo>
                  <a:lnTo>
                    <a:pt x="244717" y="242189"/>
                  </a:lnTo>
                  <a:lnTo>
                    <a:pt x="110744" y="242189"/>
                  </a:lnTo>
                  <a:lnTo>
                    <a:pt x="103504" y="242062"/>
                  </a:lnTo>
                  <a:lnTo>
                    <a:pt x="94869" y="241808"/>
                  </a:lnTo>
                  <a:close/>
                </a:path>
                <a:path w="929004" h="527685">
                  <a:moveTo>
                    <a:pt x="288159" y="30480"/>
                  </a:moveTo>
                  <a:lnTo>
                    <a:pt x="136906" y="30480"/>
                  </a:lnTo>
                  <a:lnTo>
                    <a:pt x="151643" y="31908"/>
                  </a:lnTo>
                  <a:lnTo>
                    <a:pt x="165369" y="36195"/>
                  </a:lnTo>
                  <a:lnTo>
                    <a:pt x="199479" y="66649"/>
                  </a:lnTo>
                  <a:lnTo>
                    <a:pt x="210579" y="104507"/>
                  </a:lnTo>
                  <a:lnTo>
                    <a:pt x="211962" y="129032"/>
                  </a:lnTo>
                  <a:lnTo>
                    <a:pt x="210605" y="155084"/>
                  </a:lnTo>
                  <a:lnTo>
                    <a:pt x="199747" y="197236"/>
                  </a:lnTo>
                  <a:lnTo>
                    <a:pt x="160924" y="234965"/>
                  </a:lnTo>
                  <a:lnTo>
                    <a:pt x="116459" y="242189"/>
                  </a:lnTo>
                  <a:lnTo>
                    <a:pt x="244717" y="242189"/>
                  </a:lnTo>
                  <a:lnTo>
                    <a:pt x="280364" y="226903"/>
                  </a:lnTo>
                  <a:lnTo>
                    <a:pt x="316293" y="196786"/>
                  </a:lnTo>
                  <a:lnTo>
                    <a:pt x="335174" y="161907"/>
                  </a:lnTo>
                  <a:lnTo>
                    <a:pt x="341122" y="126492"/>
                  </a:lnTo>
                  <a:lnTo>
                    <a:pt x="338480" y="102270"/>
                  </a:lnTo>
                  <a:lnTo>
                    <a:pt x="330565" y="79502"/>
                  </a:lnTo>
                  <a:lnTo>
                    <a:pt x="317386" y="58162"/>
                  </a:lnTo>
                  <a:lnTo>
                    <a:pt x="298958" y="38227"/>
                  </a:lnTo>
                  <a:lnTo>
                    <a:pt x="288159" y="30480"/>
                  </a:lnTo>
                  <a:close/>
                </a:path>
                <a:path w="929004" h="527685">
                  <a:moveTo>
                    <a:pt x="38226" y="0"/>
                  </a:moveTo>
                  <a:lnTo>
                    <a:pt x="24511" y="0"/>
                  </a:lnTo>
                  <a:lnTo>
                    <a:pt x="24511" y="155067"/>
                  </a:lnTo>
                  <a:lnTo>
                    <a:pt x="40894" y="155067"/>
                  </a:lnTo>
                  <a:lnTo>
                    <a:pt x="43773" y="127017"/>
                  </a:lnTo>
                  <a:lnTo>
                    <a:pt x="49563" y="102270"/>
                  </a:lnTo>
                  <a:lnTo>
                    <a:pt x="69723" y="62992"/>
                  </a:lnTo>
                  <a:lnTo>
                    <a:pt x="99456" y="38592"/>
                  </a:lnTo>
                  <a:lnTo>
                    <a:pt x="136906" y="30480"/>
                  </a:lnTo>
                  <a:lnTo>
                    <a:pt x="288159" y="30480"/>
                  </a:lnTo>
                  <a:lnTo>
                    <a:pt x="283026" y="26797"/>
                  </a:lnTo>
                  <a:lnTo>
                    <a:pt x="58674" y="26797"/>
                  </a:lnTo>
                  <a:lnTo>
                    <a:pt x="51317" y="25110"/>
                  </a:lnTo>
                  <a:lnTo>
                    <a:pt x="45450" y="20066"/>
                  </a:lnTo>
                  <a:lnTo>
                    <a:pt x="41082" y="11687"/>
                  </a:lnTo>
                  <a:lnTo>
                    <a:pt x="38226" y="0"/>
                  </a:lnTo>
                  <a:close/>
                </a:path>
                <a:path w="929004" h="527685">
                  <a:moveTo>
                    <a:pt x="179324" y="0"/>
                  </a:moveTo>
                  <a:lnTo>
                    <a:pt x="133127" y="4794"/>
                  </a:lnTo>
                  <a:lnTo>
                    <a:pt x="84836" y="19304"/>
                  </a:lnTo>
                  <a:lnTo>
                    <a:pt x="76211" y="22564"/>
                  </a:lnTo>
                  <a:lnTo>
                    <a:pt x="68992" y="24907"/>
                  </a:lnTo>
                  <a:lnTo>
                    <a:pt x="63154" y="26322"/>
                  </a:lnTo>
                  <a:lnTo>
                    <a:pt x="58674" y="26797"/>
                  </a:lnTo>
                  <a:lnTo>
                    <a:pt x="283026" y="26797"/>
                  </a:lnTo>
                  <a:lnTo>
                    <a:pt x="275621" y="21484"/>
                  </a:lnTo>
                  <a:lnTo>
                    <a:pt x="247903" y="9540"/>
                  </a:lnTo>
                  <a:lnTo>
                    <a:pt x="215804" y="2383"/>
                  </a:lnTo>
                  <a:lnTo>
                    <a:pt x="17932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830700" y="3455543"/>
              <a:ext cx="929005" cy="527685"/>
            </a:xfrm>
            <a:custGeom>
              <a:avLst/>
              <a:gdLst/>
              <a:ahLst/>
              <a:cxnLst/>
              <a:rect l="l" t="t" r="r" b="b"/>
              <a:pathLst>
                <a:path w="929004" h="527685">
                  <a:moveTo>
                    <a:pt x="616203" y="171069"/>
                  </a:moveTo>
                  <a:lnTo>
                    <a:pt x="538861" y="344805"/>
                  </a:lnTo>
                  <a:lnTo>
                    <a:pt x="691388" y="344805"/>
                  </a:lnTo>
                  <a:lnTo>
                    <a:pt x="616203" y="171069"/>
                  </a:lnTo>
                  <a:close/>
                </a:path>
                <a:path w="929004" h="527685">
                  <a:moveTo>
                    <a:pt x="661288" y="1016"/>
                  </a:moveTo>
                  <a:lnTo>
                    <a:pt x="668274" y="1016"/>
                  </a:lnTo>
                  <a:lnTo>
                    <a:pt x="850264" y="414782"/>
                  </a:lnTo>
                  <a:lnTo>
                    <a:pt x="862720" y="441477"/>
                  </a:lnTo>
                  <a:lnTo>
                    <a:pt x="884108" y="478486"/>
                  </a:lnTo>
                  <a:lnTo>
                    <a:pt x="917870" y="500735"/>
                  </a:lnTo>
                  <a:lnTo>
                    <a:pt x="928751" y="502285"/>
                  </a:lnTo>
                  <a:lnTo>
                    <a:pt x="928751" y="516001"/>
                  </a:lnTo>
                  <a:lnTo>
                    <a:pt x="684657" y="516001"/>
                  </a:lnTo>
                  <a:lnTo>
                    <a:pt x="684657" y="502285"/>
                  </a:lnTo>
                  <a:lnTo>
                    <a:pt x="694689" y="502285"/>
                  </a:lnTo>
                  <a:lnTo>
                    <a:pt x="708338" y="501763"/>
                  </a:lnTo>
                  <a:lnTo>
                    <a:pt x="744220" y="484378"/>
                  </a:lnTo>
                  <a:lnTo>
                    <a:pt x="744220" y="477012"/>
                  </a:lnTo>
                  <a:lnTo>
                    <a:pt x="744220" y="472440"/>
                  </a:lnTo>
                  <a:lnTo>
                    <a:pt x="730758" y="435229"/>
                  </a:lnTo>
                  <a:lnTo>
                    <a:pt x="704088" y="372364"/>
                  </a:lnTo>
                  <a:lnTo>
                    <a:pt x="525779" y="372364"/>
                  </a:lnTo>
                  <a:lnTo>
                    <a:pt x="504571" y="421513"/>
                  </a:lnTo>
                  <a:lnTo>
                    <a:pt x="494157" y="462026"/>
                  </a:lnTo>
                  <a:lnTo>
                    <a:pt x="495228" y="471979"/>
                  </a:lnTo>
                  <a:lnTo>
                    <a:pt x="528732" y="498538"/>
                  </a:lnTo>
                  <a:lnTo>
                    <a:pt x="560832" y="502285"/>
                  </a:lnTo>
                  <a:lnTo>
                    <a:pt x="560832" y="516001"/>
                  </a:lnTo>
                  <a:lnTo>
                    <a:pt x="392938" y="516001"/>
                  </a:lnTo>
                  <a:lnTo>
                    <a:pt x="392938" y="502285"/>
                  </a:lnTo>
                  <a:lnTo>
                    <a:pt x="405941" y="499306"/>
                  </a:lnTo>
                  <a:lnTo>
                    <a:pt x="417718" y="494553"/>
                  </a:lnTo>
                  <a:lnTo>
                    <a:pt x="446907" y="468060"/>
                  </a:lnTo>
                  <a:lnTo>
                    <a:pt x="468485" y="430012"/>
                  </a:lnTo>
                  <a:lnTo>
                    <a:pt x="480822" y="403606"/>
                  </a:lnTo>
                  <a:lnTo>
                    <a:pt x="661288" y="1016"/>
                  </a:lnTo>
                  <a:close/>
                </a:path>
                <a:path w="929004" h="527685">
                  <a:moveTo>
                    <a:pt x="24511" y="0"/>
                  </a:moveTo>
                  <a:lnTo>
                    <a:pt x="38226" y="0"/>
                  </a:lnTo>
                  <a:lnTo>
                    <a:pt x="41082" y="11687"/>
                  </a:lnTo>
                  <a:lnTo>
                    <a:pt x="45450" y="20066"/>
                  </a:lnTo>
                  <a:lnTo>
                    <a:pt x="51317" y="25110"/>
                  </a:lnTo>
                  <a:lnTo>
                    <a:pt x="58674" y="26797"/>
                  </a:lnTo>
                  <a:lnTo>
                    <a:pt x="63154" y="26322"/>
                  </a:lnTo>
                  <a:lnTo>
                    <a:pt x="68992" y="24907"/>
                  </a:lnTo>
                  <a:lnTo>
                    <a:pt x="76211" y="22564"/>
                  </a:lnTo>
                  <a:lnTo>
                    <a:pt x="84836" y="19304"/>
                  </a:lnTo>
                  <a:lnTo>
                    <a:pt x="109243" y="10822"/>
                  </a:lnTo>
                  <a:lnTo>
                    <a:pt x="133127" y="4794"/>
                  </a:lnTo>
                  <a:lnTo>
                    <a:pt x="156487" y="1194"/>
                  </a:lnTo>
                  <a:lnTo>
                    <a:pt x="179324" y="0"/>
                  </a:lnTo>
                  <a:lnTo>
                    <a:pt x="215804" y="2383"/>
                  </a:lnTo>
                  <a:lnTo>
                    <a:pt x="275621" y="21484"/>
                  </a:lnTo>
                  <a:lnTo>
                    <a:pt x="317386" y="58162"/>
                  </a:lnTo>
                  <a:lnTo>
                    <a:pt x="338480" y="102270"/>
                  </a:lnTo>
                  <a:lnTo>
                    <a:pt x="341122" y="126492"/>
                  </a:lnTo>
                  <a:lnTo>
                    <a:pt x="340457" y="138233"/>
                  </a:lnTo>
                  <a:lnTo>
                    <a:pt x="324342" y="185598"/>
                  </a:lnTo>
                  <a:lnTo>
                    <a:pt x="294766" y="217424"/>
                  </a:lnTo>
                  <a:lnTo>
                    <a:pt x="240081" y="243909"/>
                  </a:lnTo>
                  <a:lnTo>
                    <a:pt x="214249" y="251460"/>
                  </a:lnTo>
                  <a:lnTo>
                    <a:pt x="251634" y="259718"/>
                  </a:lnTo>
                  <a:lnTo>
                    <a:pt x="308403" y="285714"/>
                  </a:lnTo>
                  <a:lnTo>
                    <a:pt x="342102" y="323002"/>
                  </a:lnTo>
                  <a:lnTo>
                    <a:pt x="358397" y="364392"/>
                  </a:lnTo>
                  <a:lnTo>
                    <a:pt x="360425" y="386207"/>
                  </a:lnTo>
                  <a:lnTo>
                    <a:pt x="359021" y="405066"/>
                  </a:lnTo>
                  <a:lnTo>
                    <a:pt x="337947" y="458216"/>
                  </a:lnTo>
                  <a:lnTo>
                    <a:pt x="310419" y="487886"/>
                  </a:lnTo>
                  <a:lnTo>
                    <a:pt x="272796" y="509651"/>
                  </a:lnTo>
                  <a:lnTo>
                    <a:pt x="224615" y="523081"/>
                  </a:lnTo>
                  <a:lnTo>
                    <a:pt x="165100" y="527558"/>
                  </a:lnTo>
                  <a:lnTo>
                    <a:pt x="135310" y="526486"/>
                  </a:lnTo>
                  <a:lnTo>
                    <a:pt x="85590" y="517913"/>
                  </a:lnTo>
                  <a:lnTo>
                    <a:pt x="47773" y="500481"/>
                  </a:lnTo>
                  <a:lnTo>
                    <a:pt x="14956" y="472426"/>
                  </a:lnTo>
                  <a:lnTo>
                    <a:pt x="0" y="454279"/>
                  </a:lnTo>
                  <a:lnTo>
                    <a:pt x="15621" y="438658"/>
                  </a:lnTo>
                  <a:lnTo>
                    <a:pt x="41767" y="463067"/>
                  </a:lnTo>
                  <a:lnTo>
                    <a:pt x="68579" y="480488"/>
                  </a:lnTo>
                  <a:lnTo>
                    <a:pt x="96059" y="490932"/>
                  </a:lnTo>
                  <a:lnTo>
                    <a:pt x="124206" y="494411"/>
                  </a:lnTo>
                  <a:lnTo>
                    <a:pt x="146399" y="492525"/>
                  </a:lnTo>
                  <a:lnTo>
                    <a:pt x="183356" y="477373"/>
                  </a:lnTo>
                  <a:lnTo>
                    <a:pt x="209881" y="447768"/>
                  </a:lnTo>
                  <a:lnTo>
                    <a:pt x="223355" y="408283"/>
                  </a:lnTo>
                  <a:lnTo>
                    <a:pt x="225044" y="385064"/>
                  </a:lnTo>
                  <a:lnTo>
                    <a:pt x="223972" y="367089"/>
                  </a:lnTo>
                  <a:lnTo>
                    <a:pt x="207899" y="320548"/>
                  </a:lnTo>
                  <a:lnTo>
                    <a:pt x="178270" y="289901"/>
                  </a:lnTo>
                  <a:lnTo>
                    <a:pt x="136604" y="277558"/>
                  </a:lnTo>
                  <a:lnTo>
                    <a:pt x="94869" y="274574"/>
                  </a:lnTo>
                  <a:lnTo>
                    <a:pt x="94869" y="241808"/>
                  </a:lnTo>
                  <a:lnTo>
                    <a:pt x="103504" y="242062"/>
                  </a:lnTo>
                  <a:lnTo>
                    <a:pt x="110744" y="242189"/>
                  </a:lnTo>
                  <a:lnTo>
                    <a:pt x="116459" y="242189"/>
                  </a:lnTo>
                  <a:lnTo>
                    <a:pt x="160924" y="234965"/>
                  </a:lnTo>
                  <a:lnTo>
                    <a:pt x="199747" y="197236"/>
                  </a:lnTo>
                  <a:lnTo>
                    <a:pt x="210605" y="155084"/>
                  </a:lnTo>
                  <a:lnTo>
                    <a:pt x="211962" y="129032"/>
                  </a:lnTo>
                  <a:lnTo>
                    <a:pt x="210579" y="104507"/>
                  </a:lnTo>
                  <a:lnTo>
                    <a:pt x="199479" y="66649"/>
                  </a:lnTo>
                  <a:lnTo>
                    <a:pt x="165369" y="36195"/>
                  </a:lnTo>
                  <a:lnTo>
                    <a:pt x="136906" y="30480"/>
                  </a:lnTo>
                  <a:lnTo>
                    <a:pt x="117211" y="32506"/>
                  </a:lnTo>
                  <a:lnTo>
                    <a:pt x="69723" y="62992"/>
                  </a:lnTo>
                  <a:lnTo>
                    <a:pt x="49545" y="102314"/>
                  </a:lnTo>
                  <a:lnTo>
                    <a:pt x="40894" y="155067"/>
                  </a:lnTo>
                  <a:lnTo>
                    <a:pt x="24511" y="155067"/>
                  </a:lnTo>
                  <a:lnTo>
                    <a:pt x="24511" y="0"/>
                  </a:lnTo>
                  <a:close/>
                </a:path>
              </a:pathLst>
            </a:custGeom>
            <a:ln w="9144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41348" y="4365371"/>
            <a:ext cx="5028565" cy="53517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24144" y="3358832"/>
            <a:ext cx="3378835" cy="2479675"/>
            <a:chOff x="5724144" y="3358832"/>
            <a:chExt cx="3378835" cy="24796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24144" y="3358832"/>
              <a:ext cx="3378454" cy="24794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64352" y="3499154"/>
              <a:ext cx="3098165" cy="219887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15160" y="140284"/>
            <a:ext cx="5259705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solidFill>
                  <a:srgbClr val="000000"/>
                </a:solidFill>
              </a:rPr>
              <a:t>Материально-техническое</a:t>
            </a:r>
            <a:r>
              <a:rPr dirty="0" sz="2400">
                <a:solidFill>
                  <a:srgbClr val="000000"/>
                </a:solidFill>
              </a:rPr>
              <a:t> </a:t>
            </a:r>
            <a:r>
              <a:rPr dirty="0" sz="2400" spc="-10">
                <a:solidFill>
                  <a:srgbClr val="000000"/>
                </a:solidFill>
              </a:rPr>
              <a:t>оснащение</a:t>
            </a:r>
            <a:endParaRPr sz="2400"/>
          </a:p>
        </p:txBody>
      </p:sp>
      <p:grpSp>
        <p:nvGrpSpPr>
          <p:cNvPr id="6" name="object 6"/>
          <p:cNvGrpSpPr/>
          <p:nvPr/>
        </p:nvGrpSpPr>
        <p:grpSpPr>
          <a:xfrm>
            <a:off x="109728" y="548640"/>
            <a:ext cx="8776970" cy="6186170"/>
            <a:chOff x="109728" y="548640"/>
            <a:chExt cx="8776970" cy="618617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48072" y="548640"/>
              <a:ext cx="3738245" cy="287553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88280" y="688848"/>
              <a:ext cx="3457829" cy="25952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9728" y="3486975"/>
              <a:ext cx="2997454" cy="317728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9936" y="3627056"/>
              <a:ext cx="2717165" cy="289699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9832" y="548640"/>
              <a:ext cx="3799078" cy="291833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0039" y="688848"/>
              <a:ext cx="3518789" cy="263779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60192" y="2926138"/>
              <a:ext cx="2927477" cy="380822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00400" y="3066224"/>
              <a:ext cx="2646933" cy="352793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44239" y="737616"/>
              <a:ext cx="2253741" cy="162902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474719" y="749808"/>
              <a:ext cx="2189733" cy="138811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494531" y="766572"/>
              <a:ext cx="2157983" cy="153542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494531" y="766572"/>
              <a:ext cx="2158365" cy="1535430"/>
            </a:xfrm>
            <a:custGeom>
              <a:avLst/>
              <a:gdLst/>
              <a:ahLst/>
              <a:cxnLst/>
              <a:rect l="l" t="t" r="r" b="b"/>
              <a:pathLst>
                <a:path w="2158365" h="1535430">
                  <a:moveTo>
                    <a:pt x="0" y="210312"/>
                  </a:moveTo>
                  <a:lnTo>
                    <a:pt x="5551" y="162072"/>
                  </a:lnTo>
                  <a:lnTo>
                    <a:pt x="21367" y="117798"/>
                  </a:lnTo>
                  <a:lnTo>
                    <a:pt x="46186" y="78750"/>
                  </a:lnTo>
                  <a:lnTo>
                    <a:pt x="78750" y="46186"/>
                  </a:lnTo>
                  <a:lnTo>
                    <a:pt x="117798" y="21367"/>
                  </a:lnTo>
                  <a:lnTo>
                    <a:pt x="162072" y="5551"/>
                  </a:lnTo>
                  <a:lnTo>
                    <a:pt x="210312" y="0"/>
                  </a:lnTo>
                  <a:lnTo>
                    <a:pt x="359663" y="0"/>
                  </a:lnTo>
                  <a:lnTo>
                    <a:pt x="899159" y="0"/>
                  </a:lnTo>
                  <a:lnTo>
                    <a:pt x="1947671" y="0"/>
                  </a:lnTo>
                  <a:lnTo>
                    <a:pt x="1995911" y="5551"/>
                  </a:lnTo>
                  <a:lnTo>
                    <a:pt x="2040185" y="21367"/>
                  </a:lnTo>
                  <a:lnTo>
                    <a:pt x="2079233" y="46186"/>
                  </a:lnTo>
                  <a:lnTo>
                    <a:pt x="2111797" y="78750"/>
                  </a:lnTo>
                  <a:lnTo>
                    <a:pt x="2136616" y="117798"/>
                  </a:lnTo>
                  <a:lnTo>
                    <a:pt x="2152432" y="162072"/>
                  </a:lnTo>
                  <a:lnTo>
                    <a:pt x="2157983" y="210312"/>
                  </a:lnTo>
                  <a:lnTo>
                    <a:pt x="2157983" y="736091"/>
                  </a:lnTo>
                  <a:lnTo>
                    <a:pt x="2157983" y="1051560"/>
                  </a:lnTo>
                  <a:lnTo>
                    <a:pt x="2152432" y="1099799"/>
                  </a:lnTo>
                  <a:lnTo>
                    <a:pt x="2136616" y="1144073"/>
                  </a:lnTo>
                  <a:lnTo>
                    <a:pt x="2111797" y="1183121"/>
                  </a:lnTo>
                  <a:lnTo>
                    <a:pt x="2079233" y="1215685"/>
                  </a:lnTo>
                  <a:lnTo>
                    <a:pt x="2040185" y="1240504"/>
                  </a:lnTo>
                  <a:lnTo>
                    <a:pt x="1995911" y="1256320"/>
                  </a:lnTo>
                  <a:lnTo>
                    <a:pt x="1947671" y="1261872"/>
                  </a:lnTo>
                  <a:lnTo>
                    <a:pt x="899159" y="1261872"/>
                  </a:lnTo>
                  <a:lnTo>
                    <a:pt x="109092" y="1535429"/>
                  </a:lnTo>
                  <a:lnTo>
                    <a:pt x="359663" y="1261872"/>
                  </a:lnTo>
                  <a:lnTo>
                    <a:pt x="210312" y="1261872"/>
                  </a:lnTo>
                  <a:lnTo>
                    <a:pt x="162072" y="1256320"/>
                  </a:lnTo>
                  <a:lnTo>
                    <a:pt x="117798" y="1240504"/>
                  </a:lnTo>
                  <a:lnTo>
                    <a:pt x="78750" y="1215685"/>
                  </a:lnTo>
                  <a:lnTo>
                    <a:pt x="46186" y="1183121"/>
                  </a:lnTo>
                  <a:lnTo>
                    <a:pt x="21367" y="1144073"/>
                  </a:lnTo>
                  <a:lnTo>
                    <a:pt x="5551" y="1099799"/>
                  </a:lnTo>
                  <a:lnTo>
                    <a:pt x="0" y="1051560"/>
                  </a:lnTo>
                  <a:lnTo>
                    <a:pt x="0" y="736091"/>
                  </a:lnTo>
                  <a:lnTo>
                    <a:pt x="0" y="210312"/>
                  </a:lnTo>
                  <a:close/>
                </a:path>
              </a:pathLst>
            </a:custGeom>
            <a:ln w="9144">
              <a:solidFill>
                <a:srgbClr val="46AAC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3645789" y="825246"/>
            <a:ext cx="1855470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-1905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6F2F9F"/>
                </a:solidFill>
                <a:latin typeface="Times New Roman"/>
                <a:cs typeface="Times New Roman"/>
              </a:rPr>
              <a:t>Кабинет </a:t>
            </a:r>
            <a:r>
              <a:rPr dirty="0" sz="1800" spc="-5" b="1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dirty="0" sz="1800" spc="-25" b="1">
                <a:solidFill>
                  <a:srgbClr val="6F2F9F"/>
                </a:solidFill>
                <a:latin typeface="Times New Roman"/>
                <a:cs typeface="Times New Roman"/>
              </a:rPr>
              <a:t>татарского</a:t>
            </a:r>
            <a:r>
              <a:rPr dirty="0" sz="1800" spc="60" b="1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dirty="0" sz="1800" spc="-10" b="1">
                <a:solidFill>
                  <a:srgbClr val="6F2F9F"/>
                </a:solidFill>
                <a:latin typeface="Times New Roman"/>
                <a:cs typeface="Times New Roman"/>
              </a:rPr>
              <a:t>языка </a:t>
            </a:r>
            <a:r>
              <a:rPr dirty="0" sz="1800" spc="-434" b="1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dirty="0" sz="1800" spc="-10" b="1">
                <a:solidFill>
                  <a:srgbClr val="6F2F9F"/>
                </a:solidFill>
                <a:latin typeface="Times New Roman"/>
                <a:cs typeface="Times New Roman"/>
              </a:rPr>
              <a:t>Охват </a:t>
            </a:r>
            <a:r>
              <a:rPr dirty="0" sz="1800" spc="-5" b="1">
                <a:solidFill>
                  <a:srgbClr val="6F2F9F"/>
                </a:solidFill>
                <a:latin typeface="Times New Roman"/>
                <a:cs typeface="Times New Roman"/>
              </a:rPr>
              <a:t>детьми </a:t>
            </a:r>
            <a:r>
              <a:rPr dirty="0" sz="1800" b="1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dirty="0" sz="1800" spc="10" b="1">
                <a:solidFill>
                  <a:srgbClr val="6F2F9F"/>
                </a:solidFill>
                <a:latin typeface="Times New Roman"/>
                <a:cs typeface="Times New Roman"/>
              </a:rPr>
              <a:t>55%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803391" y="5327963"/>
            <a:ext cx="2921635" cy="1536700"/>
            <a:chOff x="5803391" y="5327963"/>
            <a:chExt cx="2921635" cy="1536700"/>
          </a:xfrm>
        </p:grpSpPr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803391" y="5327963"/>
              <a:ext cx="2921254" cy="153003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97167" y="5812537"/>
              <a:ext cx="2305685" cy="104546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853556" y="5358510"/>
              <a:ext cx="2825622" cy="150101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853556" y="5358510"/>
              <a:ext cx="2825750" cy="1501140"/>
            </a:xfrm>
            <a:custGeom>
              <a:avLst/>
              <a:gdLst/>
              <a:ahLst/>
              <a:cxnLst/>
              <a:rect l="l" t="t" r="r" b="b"/>
              <a:pathLst>
                <a:path w="2825750" h="1501140">
                  <a:moveTo>
                    <a:pt x="375030" y="606932"/>
                  </a:moveTo>
                  <a:lnTo>
                    <a:pt x="381415" y="559397"/>
                  </a:lnTo>
                  <a:lnTo>
                    <a:pt x="399433" y="516682"/>
                  </a:lnTo>
                  <a:lnTo>
                    <a:pt x="427386" y="480491"/>
                  </a:lnTo>
                  <a:lnTo>
                    <a:pt x="463573" y="452531"/>
                  </a:lnTo>
                  <a:lnTo>
                    <a:pt x="506293" y="434504"/>
                  </a:lnTo>
                  <a:lnTo>
                    <a:pt x="553846" y="428116"/>
                  </a:lnTo>
                  <a:lnTo>
                    <a:pt x="783463" y="428116"/>
                  </a:lnTo>
                  <a:lnTo>
                    <a:pt x="0" y="0"/>
                  </a:lnTo>
                  <a:lnTo>
                    <a:pt x="1396111" y="428116"/>
                  </a:lnTo>
                  <a:lnTo>
                    <a:pt x="2646807" y="428116"/>
                  </a:lnTo>
                  <a:lnTo>
                    <a:pt x="2694360" y="434504"/>
                  </a:lnTo>
                  <a:lnTo>
                    <a:pt x="2737080" y="452531"/>
                  </a:lnTo>
                  <a:lnTo>
                    <a:pt x="2773267" y="480491"/>
                  </a:lnTo>
                  <a:lnTo>
                    <a:pt x="2801220" y="516682"/>
                  </a:lnTo>
                  <a:lnTo>
                    <a:pt x="2819238" y="559397"/>
                  </a:lnTo>
                  <a:lnTo>
                    <a:pt x="2825622" y="606932"/>
                  </a:lnTo>
                  <a:lnTo>
                    <a:pt x="2825622" y="875157"/>
                  </a:lnTo>
                  <a:lnTo>
                    <a:pt x="2825622" y="1322196"/>
                  </a:lnTo>
                  <a:lnTo>
                    <a:pt x="2819238" y="1369732"/>
                  </a:lnTo>
                  <a:lnTo>
                    <a:pt x="2801220" y="1412447"/>
                  </a:lnTo>
                  <a:lnTo>
                    <a:pt x="2773267" y="1448638"/>
                  </a:lnTo>
                  <a:lnTo>
                    <a:pt x="2737080" y="1476598"/>
                  </a:lnTo>
                  <a:lnTo>
                    <a:pt x="2694360" y="1494625"/>
                  </a:lnTo>
                  <a:lnTo>
                    <a:pt x="2646807" y="1501013"/>
                  </a:lnTo>
                  <a:lnTo>
                    <a:pt x="1396111" y="1501013"/>
                  </a:lnTo>
                  <a:lnTo>
                    <a:pt x="783463" y="1501013"/>
                  </a:lnTo>
                  <a:lnTo>
                    <a:pt x="553846" y="1501013"/>
                  </a:lnTo>
                  <a:lnTo>
                    <a:pt x="506293" y="1494625"/>
                  </a:lnTo>
                  <a:lnTo>
                    <a:pt x="463573" y="1476598"/>
                  </a:lnTo>
                  <a:lnTo>
                    <a:pt x="427386" y="1448638"/>
                  </a:lnTo>
                  <a:lnTo>
                    <a:pt x="399433" y="1412447"/>
                  </a:lnTo>
                  <a:lnTo>
                    <a:pt x="381415" y="1369732"/>
                  </a:lnTo>
                  <a:lnTo>
                    <a:pt x="375030" y="1322196"/>
                  </a:lnTo>
                  <a:lnTo>
                    <a:pt x="375030" y="875157"/>
                  </a:lnTo>
                  <a:lnTo>
                    <a:pt x="375030" y="606932"/>
                  </a:lnTo>
                  <a:close/>
                </a:path>
              </a:pathLst>
            </a:custGeom>
            <a:ln w="9143">
              <a:solidFill>
                <a:srgbClr val="46AAC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/>
          <p:nvPr/>
        </p:nvSpPr>
        <p:spPr>
          <a:xfrm>
            <a:off x="6468236" y="5891580"/>
            <a:ext cx="1975485" cy="8489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 indent="73025">
              <a:lnSpc>
                <a:spcPct val="100000"/>
              </a:lnSpc>
              <a:spcBef>
                <a:spcPts val="100"/>
              </a:spcBef>
            </a:pPr>
            <a:r>
              <a:rPr dirty="0" sz="1800" spc="-45" b="1">
                <a:solidFill>
                  <a:srgbClr val="6F2F9F"/>
                </a:solidFill>
                <a:latin typeface="Times New Roman"/>
                <a:cs typeface="Times New Roman"/>
              </a:rPr>
              <a:t>Уголки </a:t>
            </a:r>
            <a:r>
              <a:rPr dirty="0" sz="1800" spc="-10" b="1">
                <a:solidFill>
                  <a:srgbClr val="6F2F9F"/>
                </a:solidFill>
                <a:latin typeface="Times New Roman"/>
                <a:cs typeface="Times New Roman"/>
              </a:rPr>
              <a:t>«Изучаем </a:t>
            </a:r>
            <a:r>
              <a:rPr dirty="0" sz="1800" spc="-5" b="1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dirty="0" sz="1800" spc="-15" b="1">
                <a:solidFill>
                  <a:srgbClr val="6F2F9F"/>
                </a:solidFill>
                <a:latin typeface="Times New Roman"/>
                <a:cs typeface="Times New Roman"/>
              </a:rPr>
              <a:t>татарский </a:t>
            </a:r>
            <a:r>
              <a:rPr dirty="0" sz="1800" spc="-5" b="1">
                <a:solidFill>
                  <a:srgbClr val="6F2F9F"/>
                </a:solidFill>
                <a:latin typeface="Times New Roman"/>
                <a:cs typeface="Times New Roman"/>
              </a:rPr>
              <a:t>язык» </a:t>
            </a:r>
            <a:r>
              <a:rPr dirty="0" sz="1800" b="1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dirty="0" sz="1800" spc="-10" b="1">
                <a:solidFill>
                  <a:srgbClr val="6F2F9F"/>
                </a:solidFill>
                <a:latin typeface="Times New Roman"/>
                <a:cs typeface="Times New Roman"/>
              </a:rPr>
              <a:t>Охват</a:t>
            </a:r>
            <a:r>
              <a:rPr dirty="0" sz="1800" spc="-55" b="1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dirty="0" sz="1800" spc="-5" b="1">
                <a:solidFill>
                  <a:srgbClr val="6F2F9F"/>
                </a:solidFill>
                <a:latin typeface="Times New Roman"/>
                <a:cs typeface="Times New Roman"/>
              </a:rPr>
              <a:t>детьми</a:t>
            </a:r>
            <a:r>
              <a:rPr dirty="0" sz="1800" spc="-15" b="1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6F2F9F"/>
                </a:solidFill>
                <a:latin typeface="Times New Roman"/>
                <a:cs typeface="Times New Roman"/>
              </a:rPr>
              <a:t>93%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1920"/>
            <a:ext cx="9144000" cy="6736080"/>
            <a:chOff x="0" y="121920"/>
            <a:chExt cx="9144000" cy="6736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145766"/>
              <a:ext cx="3550158" cy="46352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2984" y="2493264"/>
              <a:ext cx="2968752" cy="395935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08788" y="2449068"/>
              <a:ext cx="3057525" cy="4048125"/>
            </a:xfrm>
            <a:custGeom>
              <a:avLst/>
              <a:gdLst/>
              <a:ahLst/>
              <a:cxnLst/>
              <a:rect l="l" t="t" r="r" b="b"/>
              <a:pathLst>
                <a:path w="3057525" h="4048125">
                  <a:moveTo>
                    <a:pt x="538060" y="0"/>
                  </a:moveTo>
                  <a:lnTo>
                    <a:pt x="3057398" y="0"/>
                  </a:lnTo>
                  <a:lnTo>
                    <a:pt x="3057398" y="3509949"/>
                  </a:lnTo>
                  <a:lnTo>
                    <a:pt x="3054858" y="3564140"/>
                  </a:lnTo>
                  <a:lnTo>
                    <a:pt x="3046603" y="3617455"/>
                  </a:lnTo>
                  <a:lnTo>
                    <a:pt x="3033268" y="3669296"/>
                  </a:lnTo>
                  <a:lnTo>
                    <a:pt x="3015107" y="3718928"/>
                  </a:lnTo>
                  <a:lnTo>
                    <a:pt x="2992501" y="3766248"/>
                  </a:lnTo>
                  <a:lnTo>
                    <a:pt x="2965196" y="3810457"/>
                  </a:lnTo>
                  <a:lnTo>
                    <a:pt x="2934335" y="3851719"/>
                  </a:lnTo>
                  <a:lnTo>
                    <a:pt x="2899664" y="3890251"/>
                  </a:lnTo>
                  <a:lnTo>
                    <a:pt x="2861183" y="3924884"/>
                  </a:lnTo>
                  <a:lnTo>
                    <a:pt x="2819908" y="3955834"/>
                  </a:lnTo>
                  <a:lnTo>
                    <a:pt x="2775585" y="3983139"/>
                  </a:lnTo>
                  <a:lnTo>
                    <a:pt x="2728341" y="4005719"/>
                  </a:lnTo>
                  <a:lnTo>
                    <a:pt x="2678684" y="4023842"/>
                  </a:lnTo>
                  <a:lnTo>
                    <a:pt x="2626868" y="4037241"/>
                  </a:lnTo>
                  <a:lnTo>
                    <a:pt x="2573528" y="4045470"/>
                  </a:lnTo>
                  <a:lnTo>
                    <a:pt x="2519299" y="4048010"/>
                  </a:lnTo>
                  <a:lnTo>
                    <a:pt x="0" y="4048010"/>
                  </a:lnTo>
                  <a:lnTo>
                    <a:pt x="0" y="538099"/>
                  </a:lnTo>
                  <a:lnTo>
                    <a:pt x="2539" y="484251"/>
                  </a:lnTo>
                  <a:lnTo>
                    <a:pt x="10769" y="430530"/>
                  </a:lnTo>
                  <a:lnTo>
                    <a:pt x="24180" y="378714"/>
                  </a:lnTo>
                  <a:lnTo>
                    <a:pt x="42379" y="329311"/>
                  </a:lnTo>
                  <a:lnTo>
                    <a:pt x="65239" y="282194"/>
                  </a:lnTo>
                  <a:lnTo>
                    <a:pt x="92024" y="237744"/>
                  </a:lnTo>
                  <a:lnTo>
                    <a:pt x="123126" y="196342"/>
                  </a:lnTo>
                  <a:lnTo>
                    <a:pt x="157759" y="157734"/>
                  </a:lnTo>
                  <a:lnTo>
                    <a:pt x="196291" y="123062"/>
                  </a:lnTo>
                  <a:lnTo>
                    <a:pt x="237756" y="92075"/>
                  </a:lnTo>
                  <a:lnTo>
                    <a:pt x="282257" y="65278"/>
                  </a:lnTo>
                  <a:lnTo>
                    <a:pt x="329272" y="42418"/>
                  </a:lnTo>
                  <a:lnTo>
                    <a:pt x="378663" y="24130"/>
                  </a:lnTo>
                  <a:lnTo>
                    <a:pt x="430580" y="10795"/>
                  </a:lnTo>
                  <a:lnTo>
                    <a:pt x="484289" y="2540"/>
                  </a:lnTo>
                  <a:lnTo>
                    <a:pt x="538060" y="0"/>
                  </a:lnTo>
                  <a:close/>
                </a:path>
              </a:pathLst>
            </a:custGeom>
            <a:ln w="88391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03576" y="121920"/>
              <a:ext cx="3509645" cy="328409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19928" y="2289035"/>
              <a:ext cx="3624072" cy="456896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67400" y="2636520"/>
              <a:ext cx="3023616" cy="403250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823203" y="2592324"/>
              <a:ext cx="3112135" cy="4121150"/>
            </a:xfrm>
            <a:custGeom>
              <a:avLst/>
              <a:gdLst/>
              <a:ahLst/>
              <a:cxnLst/>
              <a:rect l="l" t="t" r="r" b="b"/>
              <a:pathLst>
                <a:path w="3112134" h="4121150">
                  <a:moveTo>
                    <a:pt x="546988" y="0"/>
                  </a:moveTo>
                  <a:lnTo>
                    <a:pt x="3112135" y="0"/>
                  </a:lnTo>
                  <a:lnTo>
                    <a:pt x="3112135" y="3573995"/>
                  </a:lnTo>
                  <a:lnTo>
                    <a:pt x="3109214" y="3628898"/>
                  </a:lnTo>
                  <a:lnTo>
                    <a:pt x="3101086" y="3683165"/>
                  </a:lnTo>
                  <a:lnTo>
                    <a:pt x="3087624" y="3735933"/>
                  </a:lnTo>
                  <a:lnTo>
                    <a:pt x="3069081" y="3786441"/>
                  </a:lnTo>
                  <a:lnTo>
                    <a:pt x="3046095" y="3834485"/>
                  </a:lnTo>
                  <a:lnTo>
                    <a:pt x="3018536" y="3879418"/>
                  </a:lnTo>
                  <a:lnTo>
                    <a:pt x="2987040" y="3921633"/>
                  </a:lnTo>
                  <a:lnTo>
                    <a:pt x="2951606" y="3960495"/>
                  </a:lnTo>
                  <a:lnTo>
                    <a:pt x="2912745" y="3995889"/>
                  </a:lnTo>
                  <a:lnTo>
                    <a:pt x="2870454" y="4027385"/>
                  </a:lnTo>
                  <a:lnTo>
                    <a:pt x="2825115" y="4055033"/>
                  </a:lnTo>
                  <a:lnTo>
                    <a:pt x="2777236" y="4077893"/>
                  </a:lnTo>
                  <a:lnTo>
                    <a:pt x="2727071" y="4096473"/>
                  </a:lnTo>
                  <a:lnTo>
                    <a:pt x="2674366" y="4109897"/>
                  </a:lnTo>
                  <a:lnTo>
                    <a:pt x="2620010" y="4118076"/>
                  </a:lnTo>
                  <a:lnTo>
                    <a:pt x="2565146" y="4121035"/>
                  </a:lnTo>
                  <a:lnTo>
                    <a:pt x="0" y="4121035"/>
                  </a:lnTo>
                  <a:lnTo>
                    <a:pt x="0" y="546988"/>
                  </a:lnTo>
                  <a:lnTo>
                    <a:pt x="2921" y="492125"/>
                  </a:lnTo>
                  <a:lnTo>
                    <a:pt x="11175" y="437896"/>
                  </a:lnTo>
                  <a:lnTo>
                    <a:pt x="24511" y="385063"/>
                  </a:lnTo>
                  <a:lnTo>
                    <a:pt x="43180" y="334899"/>
                  </a:lnTo>
                  <a:lnTo>
                    <a:pt x="66040" y="287020"/>
                  </a:lnTo>
                  <a:lnTo>
                    <a:pt x="93599" y="241680"/>
                  </a:lnTo>
                  <a:lnTo>
                    <a:pt x="125095" y="199389"/>
                  </a:lnTo>
                  <a:lnTo>
                    <a:pt x="160528" y="160527"/>
                  </a:lnTo>
                  <a:lnTo>
                    <a:pt x="199390" y="125095"/>
                  </a:lnTo>
                  <a:lnTo>
                    <a:pt x="241681" y="93599"/>
                  </a:lnTo>
                  <a:lnTo>
                    <a:pt x="287020" y="66039"/>
                  </a:lnTo>
                  <a:lnTo>
                    <a:pt x="334899" y="43179"/>
                  </a:lnTo>
                  <a:lnTo>
                    <a:pt x="385063" y="24511"/>
                  </a:lnTo>
                  <a:lnTo>
                    <a:pt x="437896" y="11175"/>
                  </a:lnTo>
                  <a:lnTo>
                    <a:pt x="492125" y="2921"/>
                  </a:lnTo>
                  <a:lnTo>
                    <a:pt x="546988" y="0"/>
                  </a:lnTo>
                  <a:close/>
                </a:path>
              </a:pathLst>
            </a:custGeom>
            <a:ln w="88392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19855" y="4907279"/>
              <a:ext cx="2520696" cy="195071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85160" y="3078480"/>
              <a:ext cx="2704845" cy="184238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76600" y="3377184"/>
              <a:ext cx="2543429" cy="144005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76016" y="3054730"/>
              <a:ext cx="2703575" cy="1843405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3361182" y="3391026"/>
            <a:ext cx="2299335" cy="13049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10" b="1">
                <a:latin typeface="Times New Roman"/>
                <a:cs typeface="Times New Roman"/>
              </a:rPr>
              <a:t>Приобретено</a:t>
            </a:r>
            <a:endParaRPr sz="1400">
              <a:latin typeface="Times New Roman"/>
              <a:cs typeface="Times New Roman"/>
            </a:endParaRPr>
          </a:p>
          <a:p>
            <a:pPr marL="74930" indent="-62865">
              <a:lnSpc>
                <a:spcPct val="100000"/>
              </a:lnSpc>
              <a:buSzPct val="92857"/>
              <a:buFont typeface="Arial MT"/>
              <a:buChar char="•"/>
              <a:tabLst>
                <a:tab pos="75565" algn="l"/>
              </a:tabLst>
            </a:pPr>
            <a:r>
              <a:rPr dirty="0" sz="1400" spc="-10">
                <a:latin typeface="Times New Roman"/>
                <a:cs typeface="Times New Roman"/>
              </a:rPr>
              <a:t>Мебель</a:t>
            </a:r>
            <a:r>
              <a:rPr dirty="0" sz="140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для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кабинета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-20">
                <a:latin typeface="Times New Roman"/>
                <a:cs typeface="Times New Roman"/>
              </a:rPr>
              <a:t>татарского</a:t>
            </a:r>
            <a:r>
              <a:rPr dirty="0" sz="1400" spc="15">
                <a:latin typeface="Times New Roman"/>
                <a:cs typeface="Times New Roman"/>
              </a:rPr>
              <a:t> </a:t>
            </a:r>
            <a:r>
              <a:rPr dirty="0" sz="1400" spc="-10">
                <a:latin typeface="Times New Roman"/>
                <a:cs typeface="Times New Roman"/>
              </a:rPr>
              <a:t>языка,</a:t>
            </a:r>
            <a:endParaRPr sz="1400">
              <a:latin typeface="Times New Roman"/>
              <a:cs typeface="Times New Roman"/>
            </a:endParaRPr>
          </a:p>
          <a:p>
            <a:pPr marL="74930" indent="-62865">
              <a:lnSpc>
                <a:spcPct val="100000"/>
              </a:lnSpc>
              <a:spcBef>
                <a:spcPts val="5"/>
              </a:spcBef>
              <a:buSzPct val="92857"/>
              <a:buFont typeface="Arial MT"/>
              <a:buChar char="•"/>
              <a:tabLst>
                <a:tab pos="75565" algn="l"/>
              </a:tabLst>
            </a:pPr>
            <a:r>
              <a:rPr dirty="0" sz="1400" spc="-20">
                <a:latin typeface="Times New Roman"/>
                <a:cs typeface="Times New Roman"/>
              </a:rPr>
              <a:t>Костюмы</a:t>
            </a:r>
            <a:r>
              <a:rPr dirty="0" sz="1400" spc="2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для</a:t>
            </a:r>
            <a:r>
              <a:rPr dirty="0" sz="1400" spc="-3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театрализации,</a:t>
            </a:r>
            <a:endParaRPr sz="1400">
              <a:latin typeface="Times New Roman"/>
              <a:cs typeface="Times New Roman"/>
            </a:endParaRPr>
          </a:p>
          <a:p>
            <a:pPr marL="74930" indent="-62865">
              <a:lnSpc>
                <a:spcPct val="100000"/>
              </a:lnSpc>
              <a:buSzPct val="92857"/>
              <a:buFont typeface="Arial MT"/>
              <a:buChar char="•"/>
              <a:tabLst>
                <a:tab pos="75565" algn="l"/>
              </a:tabLst>
            </a:pPr>
            <a:r>
              <a:rPr dirty="0" sz="1400" spc="-30">
                <a:latin typeface="Times New Roman"/>
                <a:cs typeface="Times New Roman"/>
              </a:rPr>
              <a:t>Ноутбук,</a:t>
            </a:r>
            <a:endParaRPr sz="1400">
              <a:latin typeface="Times New Roman"/>
              <a:cs typeface="Times New Roman"/>
            </a:endParaRPr>
          </a:p>
          <a:p>
            <a:pPr marL="74930" indent="-62865">
              <a:lnSpc>
                <a:spcPct val="100000"/>
              </a:lnSpc>
              <a:buSzPct val="92857"/>
              <a:buFont typeface="Arial MT"/>
              <a:buChar char="•"/>
              <a:tabLst>
                <a:tab pos="75565" algn="l"/>
              </a:tabLst>
            </a:pPr>
            <a:r>
              <a:rPr dirty="0" sz="1400" spc="-15">
                <a:latin typeface="Times New Roman"/>
                <a:cs typeface="Times New Roman"/>
              </a:rPr>
              <a:t>Музыкальный</a:t>
            </a:r>
            <a:r>
              <a:rPr dirty="0" sz="1400" spc="5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центр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6784" y="259079"/>
            <a:ext cx="2409190" cy="170205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60248"/>
            <a:ext cx="8225155" cy="6398260"/>
            <a:chOff x="0" y="460248"/>
            <a:chExt cx="8225155" cy="63982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04288" y="460248"/>
              <a:ext cx="5920613" cy="408876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800847"/>
              <a:ext cx="3772662" cy="305715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9831" y="4148327"/>
              <a:ext cx="3264407" cy="244754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35636" y="4104132"/>
              <a:ext cx="3353435" cy="2536825"/>
            </a:xfrm>
            <a:custGeom>
              <a:avLst/>
              <a:gdLst/>
              <a:ahLst/>
              <a:cxnLst/>
              <a:rect l="l" t="t" r="r" b="b"/>
              <a:pathLst>
                <a:path w="3353435" h="2536825">
                  <a:moveTo>
                    <a:pt x="451129" y="0"/>
                  </a:moveTo>
                  <a:lnTo>
                    <a:pt x="3353054" y="0"/>
                  </a:lnTo>
                  <a:lnTo>
                    <a:pt x="3353054" y="2085187"/>
                  </a:lnTo>
                  <a:lnTo>
                    <a:pt x="3350894" y="2130298"/>
                  </a:lnTo>
                  <a:lnTo>
                    <a:pt x="3343910" y="2175192"/>
                  </a:lnTo>
                  <a:lnTo>
                    <a:pt x="3332861" y="2218321"/>
                  </a:lnTo>
                  <a:lnTo>
                    <a:pt x="3317493" y="2260092"/>
                  </a:lnTo>
                  <a:lnTo>
                    <a:pt x="3298571" y="2299652"/>
                  </a:lnTo>
                  <a:lnTo>
                    <a:pt x="3276091" y="2336723"/>
                  </a:lnTo>
                  <a:lnTo>
                    <a:pt x="3249803" y="2371826"/>
                  </a:lnTo>
                  <a:lnTo>
                    <a:pt x="3220719" y="2403957"/>
                  </a:lnTo>
                  <a:lnTo>
                    <a:pt x="3188589" y="2433027"/>
                  </a:lnTo>
                  <a:lnTo>
                    <a:pt x="3153917" y="2458910"/>
                  </a:lnTo>
                  <a:lnTo>
                    <a:pt x="3116453" y="2481795"/>
                  </a:lnTo>
                  <a:lnTo>
                    <a:pt x="3076956" y="2500706"/>
                  </a:lnTo>
                  <a:lnTo>
                    <a:pt x="3035554" y="2516124"/>
                  </a:lnTo>
                  <a:lnTo>
                    <a:pt x="2991866" y="2527134"/>
                  </a:lnTo>
                  <a:lnTo>
                    <a:pt x="2947035" y="2534170"/>
                  </a:lnTo>
                  <a:lnTo>
                    <a:pt x="2901950" y="2536317"/>
                  </a:lnTo>
                  <a:lnTo>
                    <a:pt x="0" y="2536317"/>
                  </a:lnTo>
                  <a:lnTo>
                    <a:pt x="0" y="451104"/>
                  </a:lnTo>
                  <a:lnTo>
                    <a:pt x="2146" y="406019"/>
                  </a:lnTo>
                  <a:lnTo>
                    <a:pt x="9194" y="361061"/>
                  </a:lnTo>
                  <a:lnTo>
                    <a:pt x="20193" y="318008"/>
                  </a:lnTo>
                  <a:lnTo>
                    <a:pt x="35585" y="276225"/>
                  </a:lnTo>
                  <a:lnTo>
                    <a:pt x="54571" y="236474"/>
                  </a:lnTo>
                  <a:lnTo>
                    <a:pt x="77406" y="199644"/>
                  </a:lnTo>
                  <a:lnTo>
                    <a:pt x="103200" y="164592"/>
                  </a:lnTo>
                  <a:lnTo>
                    <a:pt x="132359" y="132334"/>
                  </a:lnTo>
                  <a:lnTo>
                    <a:pt x="164617" y="103251"/>
                  </a:lnTo>
                  <a:lnTo>
                    <a:pt x="199593" y="77470"/>
                  </a:lnTo>
                  <a:lnTo>
                    <a:pt x="236499" y="54610"/>
                  </a:lnTo>
                  <a:lnTo>
                    <a:pt x="276225" y="35560"/>
                  </a:lnTo>
                  <a:lnTo>
                    <a:pt x="317995" y="20193"/>
                  </a:lnTo>
                  <a:lnTo>
                    <a:pt x="361124" y="9144"/>
                  </a:lnTo>
                  <a:lnTo>
                    <a:pt x="406019" y="2159"/>
                  </a:lnTo>
                  <a:lnTo>
                    <a:pt x="451129" y="0"/>
                  </a:lnTo>
                  <a:close/>
                </a:path>
              </a:pathLst>
            </a:custGeom>
            <a:ln w="88392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58311" y="4334192"/>
              <a:ext cx="2418334" cy="181190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25367" y="4727384"/>
              <a:ext cx="2229485" cy="140347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49167" y="4311523"/>
              <a:ext cx="2417064" cy="1811908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426078" y="4749241"/>
            <a:ext cx="1957705" cy="124714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84455" indent="-72390">
              <a:lnSpc>
                <a:spcPct val="100000"/>
              </a:lnSpc>
              <a:spcBef>
                <a:spcPts val="110"/>
              </a:spcBef>
              <a:buSzPct val="93750"/>
              <a:buFont typeface="Arial MT"/>
              <a:buChar char="•"/>
              <a:tabLst>
                <a:tab pos="85090" algn="l"/>
              </a:tabLst>
            </a:pPr>
            <a:r>
              <a:rPr dirty="0" sz="1600" i="1">
                <a:latin typeface="Times New Roman"/>
                <a:cs typeface="Times New Roman"/>
              </a:rPr>
              <a:t>Изготовление</a:t>
            </a:r>
            <a:r>
              <a:rPr dirty="0" sz="1600" spc="-70" i="1">
                <a:latin typeface="Times New Roman"/>
                <a:cs typeface="Times New Roman"/>
              </a:rPr>
              <a:t> </a:t>
            </a:r>
            <a:r>
              <a:rPr dirty="0" sz="1600" i="1">
                <a:latin typeface="Times New Roman"/>
                <a:cs typeface="Times New Roman"/>
              </a:rPr>
              <a:t>игр</a:t>
            </a:r>
            <a:r>
              <a:rPr dirty="0" sz="1600" spc="-25" i="1">
                <a:latin typeface="Times New Roman"/>
                <a:cs typeface="Times New Roman"/>
              </a:rPr>
              <a:t> </a:t>
            </a:r>
            <a:r>
              <a:rPr dirty="0" sz="1600" i="1">
                <a:latin typeface="Times New Roman"/>
                <a:cs typeface="Times New Roman"/>
              </a:rPr>
              <a:t>на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600" spc="-10" i="1">
                <a:latin typeface="Times New Roman"/>
                <a:cs typeface="Times New Roman"/>
              </a:rPr>
              <a:t>татарском</a:t>
            </a:r>
            <a:r>
              <a:rPr dirty="0" sz="1600" spc="310" i="1">
                <a:latin typeface="Times New Roman"/>
                <a:cs typeface="Times New Roman"/>
              </a:rPr>
              <a:t> </a:t>
            </a:r>
            <a:r>
              <a:rPr dirty="0" sz="1600" spc="-15" i="1">
                <a:latin typeface="Times New Roman"/>
                <a:cs typeface="Times New Roman"/>
              </a:rPr>
              <a:t>языке</a:t>
            </a:r>
            <a:endParaRPr sz="16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SzPct val="93750"/>
              <a:buFont typeface="Arial MT"/>
              <a:buChar char="•"/>
              <a:tabLst>
                <a:tab pos="85090" algn="l"/>
              </a:tabLst>
            </a:pPr>
            <a:r>
              <a:rPr dirty="0" sz="1600" spc="-5" i="1">
                <a:latin typeface="Times New Roman"/>
                <a:cs typeface="Times New Roman"/>
              </a:rPr>
              <a:t>Использование</a:t>
            </a:r>
            <a:r>
              <a:rPr dirty="0" sz="1600" spc="-90" i="1">
                <a:latin typeface="Times New Roman"/>
                <a:cs typeface="Times New Roman"/>
              </a:rPr>
              <a:t> </a:t>
            </a:r>
            <a:r>
              <a:rPr dirty="0" sz="1600" i="1">
                <a:latin typeface="Times New Roman"/>
                <a:cs typeface="Times New Roman"/>
              </a:rPr>
              <a:t>игр</a:t>
            </a:r>
            <a:r>
              <a:rPr dirty="0" sz="1600" spc="-60" i="1">
                <a:latin typeface="Times New Roman"/>
                <a:cs typeface="Times New Roman"/>
              </a:rPr>
              <a:t> </a:t>
            </a:r>
            <a:r>
              <a:rPr dirty="0" sz="1600" i="1">
                <a:latin typeface="Times New Roman"/>
                <a:cs typeface="Times New Roman"/>
              </a:rPr>
              <a:t>на </a:t>
            </a:r>
            <a:r>
              <a:rPr dirty="0" sz="1600" spc="-385" i="1">
                <a:latin typeface="Times New Roman"/>
                <a:cs typeface="Times New Roman"/>
              </a:rPr>
              <a:t> </a:t>
            </a:r>
            <a:r>
              <a:rPr dirty="0" sz="1600" i="1">
                <a:latin typeface="Times New Roman"/>
                <a:cs typeface="Times New Roman"/>
              </a:rPr>
              <a:t>занятиях </a:t>
            </a:r>
            <a:r>
              <a:rPr dirty="0" sz="1600" spc="5" i="1">
                <a:latin typeface="Times New Roman"/>
                <a:cs typeface="Times New Roman"/>
              </a:rPr>
              <a:t>и </a:t>
            </a:r>
            <a:r>
              <a:rPr dirty="0" sz="1600" i="1">
                <a:latin typeface="Times New Roman"/>
                <a:cs typeface="Times New Roman"/>
              </a:rPr>
              <a:t>в </a:t>
            </a:r>
            <a:r>
              <a:rPr dirty="0" sz="1600" spc="5" i="1">
                <a:latin typeface="Times New Roman"/>
                <a:cs typeface="Times New Roman"/>
              </a:rPr>
              <a:t> </a:t>
            </a:r>
            <a:r>
              <a:rPr dirty="0" sz="1600" spc="-5" i="1">
                <a:latin typeface="Times New Roman"/>
                <a:cs typeface="Times New Roman"/>
              </a:rPr>
              <a:t>режимных</a:t>
            </a:r>
            <a:r>
              <a:rPr dirty="0" sz="1600" spc="-60" i="1">
                <a:latin typeface="Times New Roman"/>
                <a:cs typeface="Times New Roman"/>
              </a:rPr>
              <a:t> </a:t>
            </a:r>
            <a:r>
              <a:rPr dirty="0" sz="1600" spc="-5" i="1">
                <a:latin typeface="Times New Roman"/>
                <a:cs typeface="Times New Roman"/>
              </a:rPr>
              <a:t>моментах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133470" y="203708"/>
            <a:ext cx="294894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/>
              <a:t>Дидактические</a:t>
            </a:r>
            <a:r>
              <a:rPr dirty="0" sz="2400" spc="-85"/>
              <a:t> </a:t>
            </a:r>
            <a:r>
              <a:rPr dirty="0" sz="2400"/>
              <a:t>игры</a:t>
            </a:r>
            <a:endParaRPr sz="2400"/>
          </a:p>
        </p:txBody>
      </p:sp>
      <p:grpSp>
        <p:nvGrpSpPr>
          <p:cNvPr id="12" name="object 12"/>
          <p:cNvGrpSpPr/>
          <p:nvPr/>
        </p:nvGrpSpPr>
        <p:grpSpPr>
          <a:xfrm>
            <a:off x="5663184" y="3584497"/>
            <a:ext cx="3385820" cy="3274060"/>
            <a:chOff x="5663184" y="3584497"/>
            <a:chExt cx="3385820" cy="3274060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63184" y="3584497"/>
              <a:ext cx="3385439" cy="32735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10656" y="3931919"/>
              <a:ext cx="2709672" cy="270967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966460" y="3887723"/>
              <a:ext cx="2798445" cy="2798445"/>
            </a:xfrm>
            <a:custGeom>
              <a:avLst/>
              <a:gdLst/>
              <a:ahLst/>
              <a:cxnLst/>
              <a:rect l="l" t="t" r="r" b="b"/>
              <a:pathLst>
                <a:path w="2798445" h="2798445">
                  <a:moveTo>
                    <a:pt x="494664" y="0"/>
                  </a:moveTo>
                  <a:lnTo>
                    <a:pt x="2798191" y="0"/>
                  </a:lnTo>
                  <a:lnTo>
                    <a:pt x="2798191" y="2303551"/>
                  </a:lnTo>
                  <a:lnTo>
                    <a:pt x="2795650" y="2352890"/>
                  </a:lnTo>
                  <a:lnTo>
                    <a:pt x="2788285" y="2402052"/>
                  </a:lnTo>
                  <a:lnTo>
                    <a:pt x="2776092" y="2450020"/>
                  </a:lnTo>
                  <a:lnTo>
                    <a:pt x="2759456" y="2495410"/>
                  </a:lnTo>
                  <a:lnTo>
                    <a:pt x="2738500" y="2539085"/>
                  </a:lnTo>
                  <a:lnTo>
                    <a:pt x="2713609" y="2579687"/>
                  </a:lnTo>
                  <a:lnTo>
                    <a:pt x="2685034" y="2617863"/>
                  </a:lnTo>
                  <a:lnTo>
                    <a:pt x="2653157" y="2653195"/>
                  </a:lnTo>
                  <a:lnTo>
                    <a:pt x="2617850" y="2685034"/>
                  </a:lnTo>
                  <a:lnTo>
                    <a:pt x="2579623" y="2713659"/>
                  </a:lnTo>
                  <a:lnTo>
                    <a:pt x="2539111" y="2738551"/>
                  </a:lnTo>
                  <a:lnTo>
                    <a:pt x="2495422" y="2759506"/>
                  </a:lnTo>
                  <a:lnTo>
                    <a:pt x="2450084" y="2776093"/>
                  </a:lnTo>
                  <a:lnTo>
                    <a:pt x="2402078" y="2788310"/>
                  </a:lnTo>
                  <a:lnTo>
                    <a:pt x="2352929" y="2795701"/>
                  </a:lnTo>
                  <a:lnTo>
                    <a:pt x="2303525" y="2798254"/>
                  </a:lnTo>
                  <a:lnTo>
                    <a:pt x="0" y="2798254"/>
                  </a:lnTo>
                  <a:lnTo>
                    <a:pt x="0" y="494664"/>
                  </a:lnTo>
                  <a:lnTo>
                    <a:pt x="2539" y="445388"/>
                  </a:lnTo>
                  <a:lnTo>
                    <a:pt x="9905" y="396113"/>
                  </a:lnTo>
                  <a:lnTo>
                    <a:pt x="22225" y="348488"/>
                  </a:lnTo>
                  <a:lnTo>
                    <a:pt x="39115" y="302768"/>
                  </a:lnTo>
                  <a:lnTo>
                    <a:pt x="59562" y="259714"/>
                  </a:lnTo>
                  <a:lnTo>
                    <a:pt x="84581" y="218694"/>
                  </a:lnTo>
                  <a:lnTo>
                    <a:pt x="113411" y="180212"/>
                  </a:lnTo>
                  <a:lnTo>
                    <a:pt x="145414" y="145414"/>
                  </a:lnTo>
                  <a:lnTo>
                    <a:pt x="180212" y="113411"/>
                  </a:lnTo>
                  <a:lnTo>
                    <a:pt x="218693" y="84581"/>
                  </a:lnTo>
                  <a:lnTo>
                    <a:pt x="259714" y="59562"/>
                  </a:lnTo>
                  <a:lnTo>
                    <a:pt x="302767" y="39115"/>
                  </a:lnTo>
                  <a:lnTo>
                    <a:pt x="348488" y="22225"/>
                  </a:lnTo>
                  <a:lnTo>
                    <a:pt x="396113" y="9906"/>
                  </a:lnTo>
                  <a:lnTo>
                    <a:pt x="445388" y="2539"/>
                  </a:lnTo>
                  <a:lnTo>
                    <a:pt x="494664" y="0"/>
                  </a:lnTo>
                  <a:close/>
                </a:path>
              </a:pathLst>
            </a:custGeom>
            <a:ln w="88392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78739" y="1725549"/>
            <a:ext cx="1703070" cy="197866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84455" indent="-72390">
              <a:lnSpc>
                <a:spcPct val="100000"/>
              </a:lnSpc>
              <a:spcBef>
                <a:spcPts val="105"/>
              </a:spcBef>
              <a:buSzPct val="93750"/>
              <a:buFont typeface="Arial MT"/>
              <a:buChar char="•"/>
              <a:tabLst>
                <a:tab pos="85090" algn="l"/>
              </a:tabLst>
            </a:pPr>
            <a:r>
              <a:rPr dirty="0" sz="1600" spc="-10">
                <a:latin typeface="Times New Roman"/>
                <a:cs typeface="Times New Roman"/>
              </a:rPr>
              <a:t>Карусель</a:t>
            </a:r>
            <a:endParaRPr sz="1600">
              <a:latin typeface="Times New Roman"/>
              <a:cs typeface="Times New Roman"/>
            </a:endParaRPr>
          </a:p>
          <a:p>
            <a:pPr marL="84455" indent="-72390">
              <a:lnSpc>
                <a:spcPct val="100000"/>
              </a:lnSpc>
              <a:buSzPct val="93750"/>
              <a:buFont typeface="Arial MT"/>
              <a:buChar char="•"/>
              <a:tabLst>
                <a:tab pos="85090" algn="l"/>
              </a:tabLst>
            </a:pPr>
            <a:r>
              <a:rPr dirty="0" sz="1600" spc="5">
                <a:latin typeface="Times New Roman"/>
                <a:cs typeface="Times New Roman"/>
              </a:rPr>
              <a:t>Веселый</a:t>
            </a:r>
            <a:r>
              <a:rPr dirty="0" sz="1600" spc="-2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паровоз</a:t>
            </a:r>
            <a:endParaRPr sz="1600">
              <a:latin typeface="Times New Roman"/>
              <a:cs typeface="Times New Roman"/>
            </a:endParaRPr>
          </a:p>
          <a:p>
            <a:pPr marL="84455" indent="-72390">
              <a:lnSpc>
                <a:spcPct val="100000"/>
              </a:lnSpc>
              <a:spcBef>
                <a:spcPts val="5"/>
              </a:spcBef>
              <a:buSzPct val="93750"/>
              <a:buFont typeface="Arial MT"/>
              <a:buChar char="•"/>
              <a:tabLst>
                <a:tab pos="85090" algn="l"/>
              </a:tabLst>
            </a:pPr>
            <a:r>
              <a:rPr dirty="0" sz="1600" spc="-20">
                <a:latin typeface="Times New Roman"/>
                <a:cs typeface="Times New Roman"/>
              </a:rPr>
              <a:t>Геаборд</a:t>
            </a:r>
            <a:endParaRPr sz="1600">
              <a:latin typeface="Times New Roman"/>
              <a:cs typeface="Times New Roman"/>
            </a:endParaRPr>
          </a:p>
          <a:p>
            <a:pPr marL="84455" indent="-72390">
              <a:lnSpc>
                <a:spcPct val="100000"/>
              </a:lnSpc>
              <a:buSzPct val="93750"/>
              <a:buFont typeface="Arial MT"/>
              <a:buChar char="•"/>
              <a:tabLst>
                <a:tab pos="85090" algn="l"/>
              </a:tabLst>
            </a:pPr>
            <a:r>
              <a:rPr dirty="0" sz="1600" spc="-5">
                <a:latin typeface="Times New Roman"/>
                <a:cs typeface="Times New Roman"/>
              </a:rPr>
              <a:t>Волшебные</a:t>
            </a:r>
            <a:r>
              <a:rPr dirty="0" sz="1600" spc="-4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цвета</a:t>
            </a:r>
            <a:endParaRPr sz="1600">
              <a:latin typeface="Times New Roman"/>
              <a:cs typeface="Times New Roman"/>
            </a:endParaRPr>
          </a:p>
          <a:p>
            <a:pPr marL="12700" marR="440055">
              <a:lnSpc>
                <a:spcPct val="100000"/>
              </a:lnSpc>
              <a:buSzPct val="93750"/>
              <a:buFont typeface="Arial MT"/>
              <a:buChar char="•"/>
              <a:tabLst>
                <a:tab pos="85090" algn="l"/>
              </a:tabLst>
            </a:pPr>
            <a:r>
              <a:rPr dirty="0" sz="1600" spc="-10">
                <a:latin typeface="Times New Roman"/>
                <a:cs typeface="Times New Roman"/>
              </a:rPr>
              <a:t>Р</a:t>
            </a:r>
            <a:r>
              <a:rPr dirty="0" sz="1600" spc="5">
                <a:latin typeface="Times New Roman"/>
                <a:cs typeface="Times New Roman"/>
              </a:rPr>
              <a:t>а</a:t>
            </a:r>
            <a:r>
              <a:rPr dirty="0" sz="1600" spc="-15">
                <a:latin typeface="Times New Roman"/>
                <a:cs typeface="Times New Roman"/>
              </a:rPr>
              <a:t>з</a:t>
            </a:r>
            <a:r>
              <a:rPr dirty="0" sz="1600" spc="-5">
                <a:latin typeface="Times New Roman"/>
                <a:cs typeface="Times New Roman"/>
              </a:rPr>
              <a:t>н</a:t>
            </a:r>
            <a:r>
              <a:rPr dirty="0" sz="1600" spc="-10">
                <a:latin typeface="Times New Roman"/>
                <a:cs typeface="Times New Roman"/>
              </a:rPr>
              <a:t>о</a:t>
            </a:r>
            <a:r>
              <a:rPr dirty="0" sz="1600" spc="-5">
                <a:latin typeface="Times New Roman"/>
                <a:cs typeface="Times New Roman"/>
              </a:rPr>
              <a:t>ц</a:t>
            </a:r>
            <a:r>
              <a:rPr dirty="0" sz="1600" spc="10">
                <a:latin typeface="Times New Roman"/>
                <a:cs typeface="Times New Roman"/>
              </a:rPr>
              <a:t>в</a:t>
            </a:r>
            <a:r>
              <a:rPr dirty="0" sz="1600" spc="-20">
                <a:latin typeface="Times New Roman"/>
                <a:cs typeface="Times New Roman"/>
              </a:rPr>
              <a:t>е</a:t>
            </a:r>
            <a:r>
              <a:rPr dirty="0" sz="1600" spc="-10">
                <a:latin typeface="Times New Roman"/>
                <a:cs typeface="Times New Roman"/>
              </a:rPr>
              <a:t>т</a:t>
            </a:r>
            <a:r>
              <a:rPr dirty="0" sz="1600" spc="-5">
                <a:latin typeface="Times New Roman"/>
                <a:cs typeface="Times New Roman"/>
              </a:rPr>
              <a:t>н</a:t>
            </a:r>
            <a:r>
              <a:rPr dirty="0" sz="1600" spc="5">
                <a:latin typeface="Times New Roman"/>
                <a:cs typeface="Times New Roman"/>
              </a:rPr>
              <a:t>а</a:t>
            </a:r>
            <a:r>
              <a:rPr dirty="0" sz="1600">
                <a:latin typeface="Times New Roman"/>
                <a:cs typeface="Times New Roman"/>
              </a:rPr>
              <a:t>я  </a:t>
            </a:r>
            <a:r>
              <a:rPr dirty="0" sz="1600" spc="-5">
                <a:latin typeface="Times New Roman"/>
                <a:cs typeface="Times New Roman"/>
              </a:rPr>
              <a:t>поляна</a:t>
            </a:r>
            <a:endParaRPr sz="1600">
              <a:latin typeface="Times New Roman"/>
              <a:cs typeface="Times New Roman"/>
            </a:endParaRPr>
          </a:p>
          <a:p>
            <a:pPr marL="84455" indent="-72390">
              <a:lnSpc>
                <a:spcPct val="100000"/>
              </a:lnSpc>
              <a:buSzPct val="93750"/>
              <a:buFont typeface="Arial MT"/>
              <a:buChar char="•"/>
              <a:tabLst>
                <a:tab pos="85090" algn="l"/>
              </a:tabLst>
            </a:pPr>
            <a:r>
              <a:rPr dirty="0" sz="1600" spc="5">
                <a:latin typeface="Times New Roman"/>
                <a:cs typeface="Times New Roman"/>
              </a:rPr>
              <a:t>Веселая</a:t>
            </a:r>
            <a:r>
              <a:rPr dirty="0" sz="1600" spc="-45">
                <a:latin typeface="Times New Roman"/>
                <a:cs typeface="Times New Roman"/>
              </a:rPr>
              <a:t> </a:t>
            </a:r>
            <a:r>
              <a:rPr dirty="0" sz="1600" spc="-5">
                <a:latin typeface="Times New Roman"/>
                <a:cs typeface="Times New Roman"/>
              </a:rPr>
              <a:t>семейка</a:t>
            </a:r>
            <a:r>
              <a:rPr dirty="0" sz="1600" spc="-20">
                <a:latin typeface="Times New Roman"/>
                <a:cs typeface="Times New Roman"/>
              </a:rPr>
              <a:t> </a:t>
            </a:r>
            <a:r>
              <a:rPr dirty="0" sz="1600" spc="5">
                <a:latin typeface="Times New Roman"/>
                <a:cs typeface="Times New Roman"/>
              </a:rPr>
              <a:t>и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 spc="5">
                <a:latin typeface="Times New Roman"/>
                <a:cs typeface="Times New Roman"/>
              </a:rPr>
              <a:t>др.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17" name="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2406142" cy="169913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3152" y="603504"/>
            <a:ext cx="9070975" cy="6090285"/>
            <a:chOff x="73152" y="603504"/>
            <a:chExt cx="9070975" cy="60902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10655" y="3572255"/>
              <a:ext cx="3133344" cy="312115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152" y="603504"/>
              <a:ext cx="4024757" cy="300367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24611" y="3260471"/>
              <a:ext cx="1999614" cy="886460"/>
            </a:xfrm>
            <a:custGeom>
              <a:avLst/>
              <a:gdLst/>
              <a:ahLst/>
              <a:cxnLst/>
              <a:rect l="l" t="t" r="r" b="b"/>
              <a:pathLst>
                <a:path w="1999614" h="886460">
                  <a:moveTo>
                    <a:pt x="1927860" y="456564"/>
                  </a:moveTo>
                  <a:lnTo>
                    <a:pt x="71628" y="456564"/>
                  </a:lnTo>
                  <a:lnTo>
                    <a:pt x="43746" y="462202"/>
                  </a:lnTo>
                  <a:lnTo>
                    <a:pt x="20978" y="477567"/>
                  </a:lnTo>
                  <a:lnTo>
                    <a:pt x="5628" y="500338"/>
                  </a:lnTo>
                  <a:lnTo>
                    <a:pt x="0" y="528192"/>
                  </a:lnTo>
                  <a:lnTo>
                    <a:pt x="0" y="814704"/>
                  </a:lnTo>
                  <a:lnTo>
                    <a:pt x="5628" y="842559"/>
                  </a:lnTo>
                  <a:lnTo>
                    <a:pt x="20978" y="865330"/>
                  </a:lnTo>
                  <a:lnTo>
                    <a:pt x="43746" y="880695"/>
                  </a:lnTo>
                  <a:lnTo>
                    <a:pt x="71628" y="886332"/>
                  </a:lnTo>
                  <a:lnTo>
                    <a:pt x="1927860" y="886332"/>
                  </a:lnTo>
                  <a:lnTo>
                    <a:pt x="1955714" y="880695"/>
                  </a:lnTo>
                  <a:lnTo>
                    <a:pt x="1978485" y="865330"/>
                  </a:lnTo>
                  <a:lnTo>
                    <a:pt x="1993850" y="842559"/>
                  </a:lnTo>
                  <a:lnTo>
                    <a:pt x="1999488" y="814704"/>
                  </a:lnTo>
                  <a:lnTo>
                    <a:pt x="1999488" y="528192"/>
                  </a:lnTo>
                  <a:lnTo>
                    <a:pt x="1993850" y="500338"/>
                  </a:lnTo>
                  <a:lnTo>
                    <a:pt x="1978485" y="477567"/>
                  </a:lnTo>
                  <a:lnTo>
                    <a:pt x="1955714" y="462202"/>
                  </a:lnTo>
                  <a:lnTo>
                    <a:pt x="1927860" y="456564"/>
                  </a:lnTo>
                  <a:close/>
                </a:path>
                <a:path w="1999614" h="886460">
                  <a:moveTo>
                    <a:pt x="675741" y="0"/>
                  </a:moveTo>
                  <a:lnTo>
                    <a:pt x="333248" y="456564"/>
                  </a:lnTo>
                  <a:lnTo>
                    <a:pt x="833119" y="456564"/>
                  </a:lnTo>
                  <a:lnTo>
                    <a:pt x="675741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24611" y="3260471"/>
              <a:ext cx="1999614" cy="886460"/>
            </a:xfrm>
            <a:custGeom>
              <a:avLst/>
              <a:gdLst/>
              <a:ahLst/>
              <a:cxnLst/>
              <a:rect l="l" t="t" r="r" b="b"/>
              <a:pathLst>
                <a:path w="1999614" h="886460">
                  <a:moveTo>
                    <a:pt x="0" y="528192"/>
                  </a:moveTo>
                  <a:lnTo>
                    <a:pt x="5628" y="500338"/>
                  </a:lnTo>
                  <a:lnTo>
                    <a:pt x="20978" y="477567"/>
                  </a:lnTo>
                  <a:lnTo>
                    <a:pt x="43746" y="462202"/>
                  </a:lnTo>
                  <a:lnTo>
                    <a:pt x="71628" y="456564"/>
                  </a:lnTo>
                  <a:lnTo>
                    <a:pt x="333248" y="456564"/>
                  </a:lnTo>
                  <a:lnTo>
                    <a:pt x="675741" y="0"/>
                  </a:lnTo>
                  <a:lnTo>
                    <a:pt x="833119" y="456564"/>
                  </a:lnTo>
                  <a:lnTo>
                    <a:pt x="1927860" y="456564"/>
                  </a:lnTo>
                  <a:lnTo>
                    <a:pt x="1955714" y="462202"/>
                  </a:lnTo>
                  <a:lnTo>
                    <a:pt x="1978485" y="477567"/>
                  </a:lnTo>
                  <a:lnTo>
                    <a:pt x="1993850" y="500338"/>
                  </a:lnTo>
                  <a:lnTo>
                    <a:pt x="1999488" y="528192"/>
                  </a:lnTo>
                  <a:lnTo>
                    <a:pt x="1999488" y="635634"/>
                  </a:lnTo>
                  <a:lnTo>
                    <a:pt x="1999488" y="814704"/>
                  </a:lnTo>
                  <a:lnTo>
                    <a:pt x="1993850" y="842559"/>
                  </a:lnTo>
                  <a:lnTo>
                    <a:pt x="1978485" y="865330"/>
                  </a:lnTo>
                  <a:lnTo>
                    <a:pt x="1955714" y="880695"/>
                  </a:lnTo>
                  <a:lnTo>
                    <a:pt x="1927860" y="886332"/>
                  </a:lnTo>
                  <a:lnTo>
                    <a:pt x="833119" y="886332"/>
                  </a:lnTo>
                  <a:lnTo>
                    <a:pt x="333248" y="886332"/>
                  </a:lnTo>
                  <a:lnTo>
                    <a:pt x="71628" y="886332"/>
                  </a:lnTo>
                  <a:lnTo>
                    <a:pt x="43746" y="880695"/>
                  </a:lnTo>
                  <a:lnTo>
                    <a:pt x="20978" y="865330"/>
                  </a:lnTo>
                  <a:lnTo>
                    <a:pt x="5628" y="842559"/>
                  </a:lnTo>
                  <a:lnTo>
                    <a:pt x="0" y="814704"/>
                  </a:lnTo>
                  <a:lnTo>
                    <a:pt x="0" y="635634"/>
                  </a:lnTo>
                  <a:lnTo>
                    <a:pt x="0" y="52819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204210" y="14985"/>
            <a:ext cx="280987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5"/>
              <a:t>Лепбуки,</a:t>
            </a:r>
            <a:r>
              <a:rPr dirty="0" sz="2400" spc="-35"/>
              <a:t> </a:t>
            </a:r>
            <a:r>
              <a:rPr dirty="0" sz="2400" spc="-25"/>
              <a:t>ковробуки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798677" y="3766820"/>
            <a:ext cx="1045844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20" b="1" i="1">
                <a:latin typeface="Times New Roman"/>
                <a:cs typeface="Times New Roman"/>
              </a:rPr>
              <a:t>Ковробук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352353" y="472249"/>
            <a:ext cx="4641215" cy="3305810"/>
            <a:chOff x="4352353" y="472249"/>
            <a:chExt cx="4641215" cy="330581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98135" y="893063"/>
              <a:ext cx="4094861" cy="288480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357115" y="477012"/>
              <a:ext cx="3529965" cy="695960"/>
            </a:xfrm>
            <a:custGeom>
              <a:avLst/>
              <a:gdLst/>
              <a:ahLst/>
              <a:cxnLst/>
              <a:rect l="l" t="t" r="r" b="b"/>
              <a:pathLst>
                <a:path w="3529965" h="695960">
                  <a:moveTo>
                    <a:pt x="1470660" y="432815"/>
                  </a:moveTo>
                  <a:lnTo>
                    <a:pt x="588263" y="432815"/>
                  </a:lnTo>
                  <a:lnTo>
                    <a:pt x="1103757" y="695578"/>
                  </a:lnTo>
                  <a:lnTo>
                    <a:pt x="1470660" y="432815"/>
                  </a:lnTo>
                  <a:close/>
                </a:path>
                <a:path w="3529965" h="695960">
                  <a:moveTo>
                    <a:pt x="3457448" y="0"/>
                  </a:moveTo>
                  <a:lnTo>
                    <a:pt x="72136" y="0"/>
                  </a:lnTo>
                  <a:lnTo>
                    <a:pt x="44041" y="5663"/>
                  </a:lnTo>
                  <a:lnTo>
                    <a:pt x="21113" y="21113"/>
                  </a:lnTo>
                  <a:lnTo>
                    <a:pt x="5663" y="44041"/>
                  </a:lnTo>
                  <a:lnTo>
                    <a:pt x="0" y="72136"/>
                  </a:lnTo>
                  <a:lnTo>
                    <a:pt x="0" y="360679"/>
                  </a:lnTo>
                  <a:lnTo>
                    <a:pt x="5663" y="388774"/>
                  </a:lnTo>
                  <a:lnTo>
                    <a:pt x="21113" y="411702"/>
                  </a:lnTo>
                  <a:lnTo>
                    <a:pt x="44041" y="427152"/>
                  </a:lnTo>
                  <a:lnTo>
                    <a:pt x="72136" y="432815"/>
                  </a:lnTo>
                  <a:lnTo>
                    <a:pt x="3457448" y="432815"/>
                  </a:lnTo>
                  <a:lnTo>
                    <a:pt x="3485542" y="427152"/>
                  </a:lnTo>
                  <a:lnTo>
                    <a:pt x="3508470" y="411702"/>
                  </a:lnTo>
                  <a:lnTo>
                    <a:pt x="3523920" y="388774"/>
                  </a:lnTo>
                  <a:lnTo>
                    <a:pt x="3529584" y="360679"/>
                  </a:lnTo>
                  <a:lnTo>
                    <a:pt x="3529584" y="72136"/>
                  </a:lnTo>
                  <a:lnTo>
                    <a:pt x="3523920" y="44041"/>
                  </a:lnTo>
                  <a:lnTo>
                    <a:pt x="3508470" y="21113"/>
                  </a:lnTo>
                  <a:lnTo>
                    <a:pt x="3485542" y="5663"/>
                  </a:lnTo>
                  <a:lnTo>
                    <a:pt x="3457448" y="0"/>
                  </a:lnTo>
                  <a:close/>
                </a:path>
              </a:pathLst>
            </a:custGeom>
            <a:solidFill>
              <a:srgbClr val="C5D9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4357115" y="477012"/>
              <a:ext cx="3529965" cy="695960"/>
            </a:xfrm>
            <a:custGeom>
              <a:avLst/>
              <a:gdLst/>
              <a:ahLst/>
              <a:cxnLst/>
              <a:rect l="l" t="t" r="r" b="b"/>
              <a:pathLst>
                <a:path w="3529965" h="695960">
                  <a:moveTo>
                    <a:pt x="0" y="72136"/>
                  </a:moveTo>
                  <a:lnTo>
                    <a:pt x="5663" y="44041"/>
                  </a:lnTo>
                  <a:lnTo>
                    <a:pt x="21113" y="21113"/>
                  </a:lnTo>
                  <a:lnTo>
                    <a:pt x="44041" y="5663"/>
                  </a:lnTo>
                  <a:lnTo>
                    <a:pt x="72136" y="0"/>
                  </a:lnTo>
                  <a:lnTo>
                    <a:pt x="588263" y="0"/>
                  </a:lnTo>
                  <a:lnTo>
                    <a:pt x="1470660" y="0"/>
                  </a:lnTo>
                  <a:lnTo>
                    <a:pt x="3457448" y="0"/>
                  </a:lnTo>
                  <a:lnTo>
                    <a:pt x="3485542" y="5663"/>
                  </a:lnTo>
                  <a:lnTo>
                    <a:pt x="3508470" y="21113"/>
                  </a:lnTo>
                  <a:lnTo>
                    <a:pt x="3523920" y="44041"/>
                  </a:lnTo>
                  <a:lnTo>
                    <a:pt x="3529584" y="72136"/>
                  </a:lnTo>
                  <a:lnTo>
                    <a:pt x="3529584" y="252475"/>
                  </a:lnTo>
                  <a:lnTo>
                    <a:pt x="3529584" y="360679"/>
                  </a:lnTo>
                  <a:lnTo>
                    <a:pt x="3523920" y="388774"/>
                  </a:lnTo>
                  <a:lnTo>
                    <a:pt x="3508470" y="411702"/>
                  </a:lnTo>
                  <a:lnTo>
                    <a:pt x="3485542" y="427152"/>
                  </a:lnTo>
                  <a:lnTo>
                    <a:pt x="3457448" y="432815"/>
                  </a:lnTo>
                  <a:lnTo>
                    <a:pt x="1470660" y="432815"/>
                  </a:lnTo>
                  <a:lnTo>
                    <a:pt x="1103757" y="695578"/>
                  </a:lnTo>
                  <a:lnTo>
                    <a:pt x="588263" y="432815"/>
                  </a:lnTo>
                  <a:lnTo>
                    <a:pt x="72136" y="432815"/>
                  </a:lnTo>
                  <a:lnTo>
                    <a:pt x="44041" y="427152"/>
                  </a:lnTo>
                  <a:lnTo>
                    <a:pt x="21113" y="411702"/>
                  </a:lnTo>
                  <a:lnTo>
                    <a:pt x="5663" y="388774"/>
                  </a:lnTo>
                  <a:lnTo>
                    <a:pt x="0" y="360679"/>
                  </a:lnTo>
                  <a:lnTo>
                    <a:pt x="0" y="252475"/>
                  </a:lnTo>
                  <a:lnTo>
                    <a:pt x="0" y="7213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4591558" y="521665"/>
            <a:ext cx="3097530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b="1" i="1">
                <a:latin typeface="Times New Roman"/>
                <a:cs typeface="Times New Roman"/>
              </a:rPr>
              <a:t>Лэп</a:t>
            </a:r>
            <a:r>
              <a:rPr dirty="0" sz="1600" spc="-40" b="1" i="1">
                <a:latin typeface="Times New Roman"/>
                <a:cs typeface="Times New Roman"/>
              </a:rPr>
              <a:t>б</a:t>
            </a:r>
            <a:r>
              <a:rPr dirty="0" sz="1600" b="1" i="1">
                <a:latin typeface="Times New Roman"/>
                <a:cs typeface="Times New Roman"/>
              </a:rPr>
              <a:t>у</a:t>
            </a:r>
            <a:r>
              <a:rPr dirty="0" sz="1600" spc="-45" b="1" i="1">
                <a:latin typeface="Times New Roman"/>
                <a:cs typeface="Times New Roman"/>
              </a:rPr>
              <a:t>к</a:t>
            </a:r>
            <a:r>
              <a:rPr dirty="0" sz="1600" spc="15" b="1" i="1">
                <a:latin typeface="Times New Roman"/>
                <a:cs typeface="Times New Roman"/>
              </a:rPr>
              <a:t>«</a:t>
            </a:r>
            <a:r>
              <a:rPr dirty="0" sz="1600" spc="10" b="1" i="1">
                <a:latin typeface="Times New Roman"/>
                <a:cs typeface="Times New Roman"/>
              </a:rPr>
              <a:t>Су</a:t>
            </a:r>
            <a:r>
              <a:rPr dirty="0" sz="1600" b="1" i="1">
                <a:latin typeface="Times New Roman"/>
                <a:cs typeface="Times New Roman"/>
              </a:rPr>
              <a:t>н</a:t>
            </a:r>
            <a:r>
              <a:rPr dirty="0" sz="1600" spc="-30" b="1" i="1">
                <a:latin typeface="Times New Roman"/>
                <a:cs typeface="Times New Roman"/>
              </a:rPr>
              <a:t>д</a:t>
            </a:r>
            <a:r>
              <a:rPr dirty="0" sz="1600" spc="5" b="1" i="1">
                <a:latin typeface="Times New Roman"/>
                <a:cs typeface="Times New Roman"/>
              </a:rPr>
              <a:t>у</a:t>
            </a:r>
            <a:r>
              <a:rPr dirty="0" sz="1600" spc="5" b="1" i="1">
                <a:latin typeface="Times New Roman"/>
                <a:cs typeface="Times New Roman"/>
              </a:rPr>
              <a:t>ч</a:t>
            </a:r>
            <a:r>
              <a:rPr dirty="0" sz="1600" spc="10" b="1" i="1">
                <a:latin typeface="Times New Roman"/>
                <a:cs typeface="Times New Roman"/>
              </a:rPr>
              <a:t>о</a:t>
            </a:r>
            <a:r>
              <a:rPr dirty="0" sz="1600" spc="5" b="1" i="1">
                <a:latin typeface="Times New Roman"/>
                <a:cs typeface="Times New Roman"/>
              </a:rPr>
              <a:t>к</a:t>
            </a:r>
            <a:r>
              <a:rPr dirty="0" sz="1600" spc="-75" b="1" i="1">
                <a:latin typeface="Times New Roman"/>
                <a:cs typeface="Times New Roman"/>
              </a:rPr>
              <a:t> </a:t>
            </a:r>
            <a:r>
              <a:rPr dirty="0" sz="1600" spc="5" b="1" i="1">
                <a:latin typeface="Times New Roman"/>
                <a:cs typeface="Times New Roman"/>
              </a:rPr>
              <a:t>к</a:t>
            </a:r>
            <a:r>
              <a:rPr dirty="0" sz="1600" spc="-45" b="1" i="1">
                <a:latin typeface="Times New Roman"/>
                <a:cs typeface="Times New Roman"/>
              </a:rPr>
              <a:t>у</a:t>
            </a:r>
            <a:r>
              <a:rPr dirty="0" sz="1600" spc="-5" b="1" i="1">
                <a:latin typeface="Times New Roman"/>
                <a:cs typeface="Times New Roman"/>
              </a:rPr>
              <a:t>л</a:t>
            </a:r>
            <a:r>
              <a:rPr dirty="0" sz="1600" spc="5" b="1" i="1">
                <a:latin typeface="Times New Roman"/>
                <a:cs typeface="Times New Roman"/>
              </a:rPr>
              <a:t>ь</a:t>
            </a:r>
            <a:r>
              <a:rPr dirty="0" sz="1600" b="1" i="1">
                <a:latin typeface="Times New Roman"/>
                <a:cs typeface="Times New Roman"/>
              </a:rPr>
              <a:t>т</a:t>
            </a:r>
            <a:r>
              <a:rPr dirty="0" sz="1600" spc="-20" b="1" i="1">
                <a:latin typeface="Times New Roman"/>
                <a:cs typeface="Times New Roman"/>
              </a:rPr>
              <a:t>у</a:t>
            </a:r>
            <a:r>
              <a:rPr dirty="0" sz="1600" spc="10" b="1" i="1">
                <a:latin typeface="Times New Roman"/>
                <a:cs typeface="Times New Roman"/>
              </a:rPr>
              <a:t>р</a:t>
            </a:r>
            <a:r>
              <a:rPr dirty="0" sz="1600" spc="-10" b="1" i="1">
                <a:latin typeface="Times New Roman"/>
                <a:cs typeface="Times New Roman"/>
              </a:rPr>
              <a:t>о</a:t>
            </a:r>
            <a:r>
              <a:rPr dirty="0" sz="1600" b="1" i="1">
                <a:latin typeface="Times New Roman"/>
                <a:cs typeface="Times New Roman"/>
              </a:rPr>
              <a:t>в</a:t>
            </a:r>
            <a:r>
              <a:rPr dirty="0" sz="1600" spc="-5" b="1" i="1">
                <a:latin typeface="Times New Roman"/>
                <a:cs typeface="Times New Roman"/>
              </a:rPr>
              <a:t>и</a:t>
            </a:r>
            <a:r>
              <a:rPr dirty="0" sz="1600" b="1" i="1">
                <a:latin typeface="Times New Roman"/>
                <a:cs typeface="Times New Roman"/>
              </a:rPr>
              <a:t>ч</a:t>
            </a:r>
            <a:r>
              <a:rPr dirty="0" sz="1600" spc="-10" b="1" i="1">
                <a:latin typeface="Times New Roman"/>
                <a:cs typeface="Times New Roman"/>
              </a:rPr>
              <a:t>о</a:t>
            </a:r>
            <a:r>
              <a:rPr dirty="0" sz="1600" spc="5" b="1" i="1">
                <a:latin typeface="Times New Roman"/>
                <a:cs typeface="Times New Roman"/>
              </a:rPr>
              <a:t>к»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593848" y="3483823"/>
            <a:ext cx="4296410" cy="3380740"/>
            <a:chOff x="2593848" y="3483823"/>
            <a:chExt cx="4296410" cy="3380740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93848" y="3483823"/>
              <a:ext cx="4296029" cy="327494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710940" y="6147282"/>
              <a:ext cx="1999614" cy="712470"/>
            </a:xfrm>
            <a:custGeom>
              <a:avLst/>
              <a:gdLst/>
              <a:ahLst/>
              <a:cxnLst/>
              <a:rect l="l" t="t" r="r" b="b"/>
              <a:pathLst>
                <a:path w="1999614" h="712470">
                  <a:moveTo>
                    <a:pt x="1927860" y="282473"/>
                  </a:moveTo>
                  <a:lnTo>
                    <a:pt x="71627" y="282473"/>
                  </a:lnTo>
                  <a:lnTo>
                    <a:pt x="43773" y="288102"/>
                  </a:lnTo>
                  <a:lnTo>
                    <a:pt x="21002" y="303452"/>
                  </a:lnTo>
                  <a:lnTo>
                    <a:pt x="5637" y="326219"/>
                  </a:lnTo>
                  <a:lnTo>
                    <a:pt x="0" y="354101"/>
                  </a:lnTo>
                  <a:lnTo>
                    <a:pt x="0" y="640612"/>
                  </a:lnTo>
                  <a:lnTo>
                    <a:pt x="5637" y="668493"/>
                  </a:lnTo>
                  <a:lnTo>
                    <a:pt x="21002" y="691261"/>
                  </a:lnTo>
                  <a:lnTo>
                    <a:pt x="43773" y="706612"/>
                  </a:lnTo>
                  <a:lnTo>
                    <a:pt x="71627" y="712241"/>
                  </a:lnTo>
                  <a:lnTo>
                    <a:pt x="1927860" y="712241"/>
                  </a:lnTo>
                  <a:lnTo>
                    <a:pt x="1955714" y="706612"/>
                  </a:lnTo>
                  <a:lnTo>
                    <a:pt x="1978485" y="691261"/>
                  </a:lnTo>
                  <a:lnTo>
                    <a:pt x="1993850" y="668493"/>
                  </a:lnTo>
                  <a:lnTo>
                    <a:pt x="1999488" y="640612"/>
                  </a:lnTo>
                  <a:lnTo>
                    <a:pt x="1999488" y="354101"/>
                  </a:lnTo>
                  <a:lnTo>
                    <a:pt x="1993850" y="326219"/>
                  </a:lnTo>
                  <a:lnTo>
                    <a:pt x="1978485" y="303452"/>
                  </a:lnTo>
                  <a:lnTo>
                    <a:pt x="1955714" y="288102"/>
                  </a:lnTo>
                  <a:lnTo>
                    <a:pt x="1927860" y="282473"/>
                  </a:lnTo>
                  <a:close/>
                </a:path>
                <a:path w="1999614" h="712470">
                  <a:moveTo>
                    <a:pt x="733551" y="0"/>
                  </a:moveTo>
                  <a:lnTo>
                    <a:pt x="333248" y="282473"/>
                  </a:lnTo>
                  <a:lnTo>
                    <a:pt x="833120" y="282473"/>
                  </a:lnTo>
                  <a:lnTo>
                    <a:pt x="73355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3710940" y="6147282"/>
              <a:ext cx="1999614" cy="712470"/>
            </a:xfrm>
            <a:custGeom>
              <a:avLst/>
              <a:gdLst/>
              <a:ahLst/>
              <a:cxnLst/>
              <a:rect l="l" t="t" r="r" b="b"/>
              <a:pathLst>
                <a:path w="1999614" h="712470">
                  <a:moveTo>
                    <a:pt x="0" y="354101"/>
                  </a:moveTo>
                  <a:lnTo>
                    <a:pt x="5637" y="326219"/>
                  </a:lnTo>
                  <a:lnTo>
                    <a:pt x="21002" y="303452"/>
                  </a:lnTo>
                  <a:lnTo>
                    <a:pt x="43773" y="288102"/>
                  </a:lnTo>
                  <a:lnTo>
                    <a:pt x="71627" y="282473"/>
                  </a:lnTo>
                  <a:lnTo>
                    <a:pt x="333248" y="282473"/>
                  </a:lnTo>
                  <a:lnTo>
                    <a:pt x="733551" y="0"/>
                  </a:lnTo>
                  <a:lnTo>
                    <a:pt x="833120" y="282473"/>
                  </a:lnTo>
                  <a:lnTo>
                    <a:pt x="1927860" y="282473"/>
                  </a:lnTo>
                  <a:lnTo>
                    <a:pt x="1955714" y="288102"/>
                  </a:lnTo>
                  <a:lnTo>
                    <a:pt x="1978485" y="303452"/>
                  </a:lnTo>
                  <a:lnTo>
                    <a:pt x="1993850" y="326219"/>
                  </a:lnTo>
                  <a:lnTo>
                    <a:pt x="1999488" y="354101"/>
                  </a:lnTo>
                  <a:lnTo>
                    <a:pt x="1999488" y="461543"/>
                  </a:lnTo>
                  <a:lnTo>
                    <a:pt x="1999488" y="640612"/>
                  </a:lnTo>
                  <a:lnTo>
                    <a:pt x="1993850" y="668493"/>
                  </a:lnTo>
                  <a:lnTo>
                    <a:pt x="1978485" y="691261"/>
                  </a:lnTo>
                  <a:lnTo>
                    <a:pt x="1955714" y="706612"/>
                  </a:lnTo>
                  <a:lnTo>
                    <a:pt x="1927860" y="712241"/>
                  </a:lnTo>
                  <a:lnTo>
                    <a:pt x="833120" y="712241"/>
                  </a:lnTo>
                  <a:lnTo>
                    <a:pt x="333248" y="712241"/>
                  </a:lnTo>
                  <a:lnTo>
                    <a:pt x="71627" y="712241"/>
                  </a:lnTo>
                  <a:lnTo>
                    <a:pt x="43773" y="706612"/>
                  </a:lnTo>
                  <a:lnTo>
                    <a:pt x="21002" y="691261"/>
                  </a:lnTo>
                  <a:lnTo>
                    <a:pt x="5637" y="668493"/>
                  </a:lnTo>
                  <a:lnTo>
                    <a:pt x="0" y="640612"/>
                  </a:lnTo>
                  <a:lnTo>
                    <a:pt x="0" y="461543"/>
                  </a:lnTo>
                  <a:lnTo>
                    <a:pt x="0" y="354101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3900678" y="6480454"/>
            <a:ext cx="161798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10" b="1" i="1">
                <a:latin typeface="Times New Roman"/>
                <a:cs typeface="Times New Roman"/>
              </a:rPr>
              <a:t>Чудесный</a:t>
            </a:r>
            <a:r>
              <a:rPr dirty="0" sz="2000" spc="-35" b="1" i="1">
                <a:latin typeface="Times New Roman"/>
                <a:cs typeface="Times New Roman"/>
              </a:rPr>
              <a:t> </a:t>
            </a:r>
            <a:r>
              <a:rPr dirty="0" sz="2000" spc="-30" b="1" i="1">
                <a:latin typeface="Times New Roman"/>
                <a:cs typeface="Times New Roman"/>
              </a:rPr>
              <a:t>дом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96240" y="3931920"/>
            <a:ext cx="8495030" cy="2786380"/>
            <a:chOff x="396240" y="3931920"/>
            <a:chExt cx="8495030" cy="2786380"/>
          </a:xfrm>
        </p:grpSpPr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19544" y="3931920"/>
              <a:ext cx="1871472" cy="270662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6240" y="4291584"/>
              <a:ext cx="1816608" cy="24262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406142" cy="16991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6857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77820" y="131140"/>
            <a:ext cx="4498340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5"/>
              <a:t>Театрализованная</a:t>
            </a:r>
            <a:r>
              <a:rPr dirty="0" sz="2400" spc="-30"/>
              <a:t> </a:t>
            </a:r>
            <a:r>
              <a:rPr dirty="0" sz="2400" spc="-5"/>
              <a:t>деятельность</a:t>
            </a:r>
            <a:endParaRPr sz="2400"/>
          </a:p>
        </p:txBody>
      </p:sp>
      <p:grpSp>
        <p:nvGrpSpPr>
          <p:cNvPr id="6" name="object 6"/>
          <p:cNvGrpSpPr/>
          <p:nvPr/>
        </p:nvGrpSpPr>
        <p:grpSpPr>
          <a:xfrm>
            <a:off x="664463" y="530351"/>
            <a:ext cx="8479790" cy="6125210"/>
            <a:chOff x="664463" y="530351"/>
            <a:chExt cx="8479790" cy="612521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23816" y="673607"/>
              <a:ext cx="4520184" cy="27641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55463" y="905255"/>
              <a:ext cx="4091686" cy="230568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4463" y="530351"/>
              <a:ext cx="4275963" cy="332193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6111" y="761999"/>
              <a:ext cx="3817366" cy="28633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10655" y="3572256"/>
              <a:ext cx="3133344" cy="285292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06368" y="4145343"/>
              <a:ext cx="3384676" cy="250977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01568" y="2651759"/>
              <a:ext cx="3012820" cy="154965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92424" y="2628391"/>
              <a:ext cx="3011424" cy="1550416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3559555" y="3013075"/>
            <a:ext cx="2606040" cy="8782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74930" indent="-62865">
              <a:lnSpc>
                <a:spcPct val="100000"/>
              </a:lnSpc>
              <a:spcBef>
                <a:spcPts val="90"/>
              </a:spcBef>
              <a:buSzPct val="92857"/>
              <a:buFont typeface="Arial MT"/>
              <a:buChar char="•"/>
              <a:tabLst>
                <a:tab pos="75565" algn="l"/>
              </a:tabLst>
            </a:pPr>
            <a:r>
              <a:rPr dirty="0" sz="1400" spc="-15" i="1">
                <a:latin typeface="Times New Roman"/>
                <a:cs typeface="Times New Roman"/>
              </a:rPr>
              <a:t>Настольный</a:t>
            </a:r>
            <a:r>
              <a:rPr dirty="0" sz="1400" spc="45" i="1">
                <a:latin typeface="Times New Roman"/>
                <a:cs typeface="Times New Roman"/>
              </a:rPr>
              <a:t> </a:t>
            </a:r>
            <a:r>
              <a:rPr dirty="0" sz="1400" spc="-20" i="1">
                <a:latin typeface="Times New Roman"/>
                <a:cs typeface="Times New Roman"/>
              </a:rPr>
              <a:t>пальчиковый</a:t>
            </a:r>
            <a:r>
              <a:rPr dirty="0" sz="1400" spc="50" i="1">
                <a:latin typeface="Times New Roman"/>
                <a:cs typeface="Times New Roman"/>
              </a:rPr>
              <a:t> </a:t>
            </a:r>
            <a:r>
              <a:rPr dirty="0" sz="1400" spc="-10" i="1">
                <a:latin typeface="Times New Roman"/>
                <a:cs typeface="Times New Roman"/>
              </a:rPr>
              <a:t>театр</a:t>
            </a:r>
            <a:endParaRPr sz="1400">
              <a:latin typeface="Times New Roman"/>
              <a:cs typeface="Times New Roman"/>
            </a:endParaRPr>
          </a:p>
          <a:p>
            <a:pPr marL="74930" indent="-62865">
              <a:lnSpc>
                <a:spcPct val="100000"/>
              </a:lnSpc>
              <a:buSzPct val="92857"/>
              <a:buFont typeface="Arial MT"/>
              <a:buChar char="•"/>
              <a:tabLst>
                <a:tab pos="75565" algn="l"/>
              </a:tabLst>
            </a:pPr>
            <a:r>
              <a:rPr dirty="0" sz="1400" spc="-5" i="1">
                <a:latin typeface="Times New Roman"/>
                <a:cs typeface="Times New Roman"/>
              </a:rPr>
              <a:t>Изучение</a:t>
            </a:r>
            <a:r>
              <a:rPr dirty="0" sz="1400" spc="-45" i="1">
                <a:latin typeface="Times New Roman"/>
                <a:cs typeface="Times New Roman"/>
              </a:rPr>
              <a:t> </a:t>
            </a:r>
            <a:r>
              <a:rPr dirty="0" sz="1400" spc="-15" i="1">
                <a:latin typeface="Times New Roman"/>
                <a:cs typeface="Times New Roman"/>
              </a:rPr>
              <a:t>сказок</a:t>
            </a:r>
            <a:endParaRPr sz="1400">
              <a:latin typeface="Times New Roman"/>
              <a:cs typeface="Times New Roman"/>
            </a:endParaRPr>
          </a:p>
          <a:p>
            <a:pPr marL="74930" indent="-62865">
              <a:lnSpc>
                <a:spcPct val="100000"/>
              </a:lnSpc>
              <a:buSzPct val="92857"/>
              <a:buFont typeface="Arial MT"/>
              <a:buChar char="•"/>
              <a:tabLst>
                <a:tab pos="75565" algn="l"/>
              </a:tabLst>
            </a:pPr>
            <a:r>
              <a:rPr dirty="0" sz="1400" spc="-10" i="1">
                <a:latin typeface="Times New Roman"/>
                <a:cs typeface="Times New Roman"/>
              </a:rPr>
              <a:t>Драматизация</a:t>
            </a:r>
            <a:r>
              <a:rPr dirty="0" sz="1400" spc="10" i="1">
                <a:latin typeface="Times New Roman"/>
                <a:cs typeface="Times New Roman"/>
              </a:rPr>
              <a:t> </a:t>
            </a:r>
            <a:r>
              <a:rPr dirty="0" sz="1400" spc="-10" i="1">
                <a:latin typeface="Times New Roman"/>
                <a:cs typeface="Times New Roman"/>
              </a:rPr>
              <a:t>сказки</a:t>
            </a:r>
            <a:endParaRPr sz="1400">
              <a:latin typeface="Times New Roman"/>
              <a:cs typeface="Times New Roman"/>
            </a:endParaRPr>
          </a:p>
          <a:p>
            <a:pPr marL="74930" indent="-62865">
              <a:lnSpc>
                <a:spcPct val="100000"/>
              </a:lnSpc>
              <a:buSzPct val="92857"/>
              <a:buFont typeface="Arial MT"/>
              <a:buChar char="•"/>
              <a:tabLst>
                <a:tab pos="75565" algn="l"/>
              </a:tabLst>
            </a:pPr>
            <a:r>
              <a:rPr dirty="0" sz="1400" spc="-10" i="1">
                <a:latin typeface="Times New Roman"/>
                <a:cs typeface="Times New Roman"/>
              </a:rPr>
              <a:t>Постановка</a:t>
            </a:r>
            <a:r>
              <a:rPr dirty="0" sz="1400" spc="15" i="1">
                <a:latin typeface="Times New Roman"/>
                <a:cs typeface="Times New Roman"/>
              </a:rPr>
              <a:t> </a:t>
            </a:r>
            <a:r>
              <a:rPr dirty="0" sz="1400" spc="-5" i="1">
                <a:latin typeface="Times New Roman"/>
                <a:cs typeface="Times New Roman"/>
              </a:rPr>
              <a:t>спектаклей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16" name="object 1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20040" y="4075112"/>
            <a:ext cx="3229229" cy="242150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2773" y="131140"/>
            <a:ext cx="4498340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5"/>
              <a:t>Театрализованная</a:t>
            </a:r>
            <a:r>
              <a:rPr dirty="0" sz="2400" spc="-30"/>
              <a:t> </a:t>
            </a:r>
            <a:r>
              <a:rPr dirty="0" sz="2400" spc="-5"/>
              <a:t>деятельность</a:t>
            </a:r>
            <a:endParaRPr sz="2400"/>
          </a:p>
        </p:txBody>
      </p:sp>
      <p:grpSp>
        <p:nvGrpSpPr>
          <p:cNvPr id="3" name="object 3"/>
          <p:cNvGrpSpPr/>
          <p:nvPr/>
        </p:nvGrpSpPr>
        <p:grpSpPr>
          <a:xfrm>
            <a:off x="-3238" y="603504"/>
            <a:ext cx="6309995" cy="3152140"/>
            <a:chOff x="-3238" y="603504"/>
            <a:chExt cx="6309995" cy="31521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151" y="603504"/>
              <a:ext cx="4527677" cy="251294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24" y="2867405"/>
              <a:ext cx="6300470" cy="883285"/>
            </a:xfrm>
            <a:custGeom>
              <a:avLst/>
              <a:gdLst/>
              <a:ahLst/>
              <a:cxnLst/>
              <a:rect l="l" t="t" r="r" b="b"/>
              <a:pathLst>
                <a:path w="6300470" h="883285">
                  <a:moveTo>
                    <a:pt x="6234684" y="489966"/>
                  </a:moveTo>
                  <a:lnTo>
                    <a:pt x="65530" y="489966"/>
                  </a:lnTo>
                  <a:lnTo>
                    <a:pt x="40023" y="495115"/>
                  </a:lnTo>
                  <a:lnTo>
                    <a:pt x="19193" y="509158"/>
                  </a:lnTo>
                  <a:lnTo>
                    <a:pt x="5149" y="529988"/>
                  </a:lnTo>
                  <a:lnTo>
                    <a:pt x="0" y="555498"/>
                  </a:lnTo>
                  <a:lnTo>
                    <a:pt x="0" y="817626"/>
                  </a:lnTo>
                  <a:lnTo>
                    <a:pt x="5149" y="843135"/>
                  </a:lnTo>
                  <a:lnTo>
                    <a:pt x="19193" y="863965"/>
                  </a:lnTo>
                  <a:lnTo>
                    <a:pt x="40023" y="878008"/>
                  </a:lnTo>
                  <a:lnTo>
                    <a:pt x="65530" y="883158"/>
                  </a:lnTo>
                  <a:lnTo>
                    <a:pt x="6234684" y="883158"/>
                  </a:lnTo>
                  <a:lnTo>
                    <a:pt x="6260193" y="878008"/>
                  </a:lnTo>
                  <a:lnTo>
                    <a:pt x="6281023" y="863965"/>
                  </a:lnTo>
                  <a:lnTo>
                    <a:pt x="6295066" y="843135"/>
                  </a:lnTo>
                  <a:lnTo>
                    <a:pt x="6300216" y="817626"/>
                  </a:lnTo>
                  <a:lnTo>
                    <a:pt x="6300216" y="555498"/>
                  </a:lnTo>
                  <a:lnTo>
                    <a:pt x="6295066" y="529988"/>
                  </a:lnTo>
                  <a:lnTo>
                    <a:pt x="6281023" y="509158"/>
                  </a:lnTo>
                  <a:lnTo>
                    <a:pt x="6260193" y="495115"/>
                  </a:lnTo>
                  <a:lnTo>
                    <a:pt x="6234684" y="489966"/>
                  </a:lnTo>
                  <a:close/>
                </a:path>
                <a:path w="6300470" h="883285">
                  <a:moveTo>
                    <a:pt x="2369058" y="0"/>
                  </a:moveTo>
                  <a:lnTo>
                    <a:pt x="1050036" y="489966"/>
                  </a:lnTo>
                  <a:lnTo>
                    <a:pt x="2625090" y="489966"/>
                  </a:lnTo>
                  <a:lnTo>
                    <a:pt x="2369058" y="0"/>
                  </a:lnTo>
                  <a:close/>
                </a:path>
              </a:pathLst>
            </a:custGeom>
            <a:solidFill>
              <a:srgbClr val="C5D9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524" y="2867405"/>
              <a:ext cx="6300470" cy="883285"/>
            </a:xfrm>
            <a:custGeom>
              <a:avLst/>
              <a:gdLst/>
              <a:ahLst/>
              <a:cxnLst/>
              <a:rect l="l" t="t" r="r" b="b"/>
              <a:pathLst>
                <a:path w="6300470" h="883285">
                  <a:moveTo>
                    <a:pt x="0" y="555498"/>
                  </a:moveTo>
                  <a:lnTo>
                    <a:pt x="5149" y="529988"/>
                  </a:lnTo>
                  <a:lnTo>
                    <a:pt x="19193" y="509158"/>
                  </a:lnTo>
                  <a:lnTo>
                    <a:pt x="40023" y="495115"/>
                  </a:lnTo>
                  <a:lnTo>
                    <a:pt x="65530" y="489966"/>
                  </a:lnTo>
                  <a:lnTo>
                    <a:pt x="1050036" y="489966"/>
                  </a:lnTo>
                  <a:lnTo>
                    <a:pt x="2369058" y="0"/>
                  </a:lnTo>
                  <a:lnTo>
                    <a:pt x="2625090" y="489966"/>
                  </a:lnTo>
                  <a:lnTo>
                    <a:pt x="6234684" y="489966"/>
                  </a:lnTo>
                  <a:lnTo>
                    <a:pt x="6260193" y="495115"/>
                  </a:lnTo>
                  <a:lnTo>
                    <a:pt x="6281023" y="509158"/>
                  </a:lnTo>
                  <a:lnTo>
                    <a:pt x="6295066" y="529988"/>
                  </a:lnTo>
                  <a:lnTo>
                    <a:pt x="6300216" y="555498"/>
                  </a:lnTo>
                  <a:lnTo>
                    <a:pt x="6300216" y="653796"/>
                  </a:lnTo>
                  <a:lnTo>
                    <a:pt x="6300216" y="817626"/>
                  </a:lnTo>
                  <a:lnTo>
                    <a:pt x="6295066" y="843135"/>
                  </a:lnTo>
                  <a:lnTo>
                    <a:pt x="6281023" y="863965"/>
                  </a:lnTo>
                  <a:lnTo>
                    <a:pt x="6260193" y="878008"/>
                  </a:lnTo>
                  <a:lnTo>
                    <a:pt x="6234684" y="883158"/>
                  </a:lnTo>
                  <a:lnTo>
                    <a:pt x="2625090" y="883158"/>
                  </a:lnTo>
                  <a:lnTo>
                    <a:pt x="1050036" y="883158"/>
                  </a:lnTo>
                  <a:lnTo>
                    <a:pt x="65530" y="883158"/>
                  </a:lnTo>
                  <a:lnTo>
                    <a:pt x="40023" y="878008"/>
                  </a:lnTo>
                  <a:lnTo>
                    <a:pt x="19193" y="863965"/>
                  </a:lnTo>
                  <a:lnTo>
                    <a:pt x="5149" y="843135"/>
                  </a:lnTo>
                  <a:lnTo>
                    <a:pt x="0" y="817626"/>
                  </a:lnTo>
                  <a:lnTo>
                    <a:pt x="0" y="653796"/>
                  </a:lnTo>
                  <a:lnTo>
                    <a:pt x="0" y="555498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97942" y="3404742"/>
            <a:ext cx="608520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20" b="1" i="1">
                <a:latin typeface="Times New Roman"/>
                <a:cs typeface="Times New Roman"/>
              </a:rPr>
              <a:t>Абдулла</a:t>
            </a:r>
            <a:r>
              <a:rPr dirty="0" sz="2000" spc="15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Алиш</a:t>
            </a:r>
            <a:r>
              <a:rPr dirty="0" sz="2000" spc="15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«Пчела</a:t>
            </a:r>
            <a:r>
              <a:rPr dirty="0" sz="2000" spc="-35" b="1" i="1">
                <a:latin typeface="Times New Roman"/>
                <a:cs typeface="Times New Roman"/>
              </a:rPr>
              <a:t> </a:t>
            </a:r>
            <a:r>
              <a:rPr dirty="0" sz="2000" spc="-5" b="1" i="1">
                <a:latin typeface="Times New Roman"/>
                <a:cs typeface="Times New Roman"/>
              </a:rPr>
              <a:t>и</a:t>
            </a:r>
            <a:r>
              <a:rPr dirty="0" sz="2000" spc="-10" b="1" i="1">
                <a:latin typeface="Times New Roman"/>
                <a:cs typeface="Times New Roman"/>
              </a:rPr>
              <a:t> </a:t>
            </a:r>
            <a:r>
              <a:rPr dirty="0" sz="2000" spc="-20" b="1" i="1">
                <a:latin typeface="Times New Roman"/>
                <a:cs typeface="Times New Roman"/>
              </a:rPr>
              <a:t>оса</a:t>
            </a:r>
            <a:r>
              <a:rPr dirty="0" sz="2000" spc="5" b="1" i="1">
                <a:latin typeface="Times New Roman"/>
                <a:cs typeface="Times New Roman"/>
              </a:rPr>
              <a:t> </a:t>
            </a:r>
            <a:r>
              <a:rPr dirty="0" sz="2000" spc="-5" b="1" i="1">
                <a:latin typeface="Times New Roman"/>
                <a:cs typeface="Times New Roman"/>
              </a:rPr>
              <a:t>-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Бал</a:t>
            </a:r>
            <a:r>
              <a:rPr dirty="0" sz="2000" spc="10" b="1" i="1">
                <a:latin typeface="Times New Roman"/>
                <a:cs typeface="Times New Roman"/>
              </a:rPr>
              <a:t> </a:t>
            </a:r>
            <a:r>
              <a:rPr dirty="0" sz="2000" spc="-15" b="1" i="1">
                <a:latin typeface="Times New Roman"/>
                <a:cs typeface="Times New Roman"/>
              </a:rPr>
              <a:t>корты</a:t>
            </a:r>
            <a:r>
              <a:rPr dirty="0" sz="2000" spc="-65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һәм</a:t>
            </a:r>
            <a:r>
              <a:rPr dirty="0" sz="2000" spc="35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шөпшә»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91328" y="621791"/>
            <a:ext cx="1511807" cy="201472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92695" y="1341119"/>
            <a:ext cx="1511807" cy="2014727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2191321" y="3916629"/>
            <a:ext cx="6948170" cy="2789555"/>
            <a:chOff x="2191321" y="3916629"/>
            <a:chExt cx="6948170" cy="2789555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77967" y="3916629"/>
              <a:ext cx="4061333" cy="265620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196083" y="5917234"/>
              <a:ext cx="6483350" cy="784225"/>
            </a:xfrm>
            <a:custGeom>
              <a:avLst/>
              <a:gdLst/>
              <a:ahLst/>
              <a:cxnLst/>
              <a:rect l="l" t="t" r="r" b="b"/>
              <a:pathLst>
                <a:path w="6483350" h="784225">
                  <a:moveTo>
                    <a:pt x="6418072" y="393649"/>
                  </a:moveTo>
                  <a:lnTo>
                    <a:pt x="65024" y="393649"/>
                  </a:lnTo>
                  <a:lnTo>
                    <a:pt x="39701" y="398758"/>
                  </a:lnTo>
                  <a:lnTo>
                    <a:pt x="19034" y="412692"/>
                  </a:lnTo>
                  <a:lnTo>
                    <a:pt x="5105" y="433361"/>
                  </a:lnTo>
                  <a:lnTo>
                    <a:pt x="0" y="458673"/>
                  </a:lnTo>
                  <a:lnTo>
                    <a:pt x="0" y="718769"/>
                  </a:lnTo>
                  <a:lnTo>
                    <a:pt x="5105" y="744081"/>
                  </a:lnTo>
                  <a:lnTo>
                    <a:pt x="19034" y="764749"/>
                  </a:lnTo>
                  <a:lnTo>
                    <a:pt x="39701" y="778683"/>
                  </a:lnTo>
                  <a:lnTo>
                    <a:pt x="65024" y="783793"/>
                  </a:lnTo>
                  <a:lnTo>
                    <a:pt x="6418072" y="783793"/>
                  </a:lnTo>
                  <a:lnTo>
                    <a:pt x="6443394" y="778683"/>
                  </a:lnTo>
                  <a:lnTo>
                    <a:pt x="6464061" y="764749"/>
                  </a:lnTo>
                  <a:lnTo>
                    <a:pt x="6477990" y="744081"/>
                  </a:lnTo>
                  <a:lnTo>
                    <a:pt x="6483096" y="718769"/>
                  </a:lnTo>
                  <a:lnTo>
                    <a:pt x="6483096" y="458673"/>
                  </a:lnTo>
                  <a:lnTo>
                    <a:pt x="6477990" y="433361"/>
                  </a:lnTo>
                  <a:lnTo>
                    <a:pt x="6464061" y="412692"/>
                  </a:lnTo>
                  <a:lnTo>
                    <a:pt x="6443394" y="398758"/>
                  </a:lnTo>
                  <a:lnTo>
                    <a:pt x="6418072" y="393649"/>
                  </a:lnTo>
                  <a:close/>
                </a:path>
                <a:path w="6483350" h="784225">
                  <a:moveTo>
                    <a:pt x="3185033" y="0"/>
                  </a:moveTo>
                  <a:lnTo>
                    <a:pt x="1080516" y="393649"/>
                  </a:lnTo>
                  <a:lnTo>
                    <a:pt x="2701290" y="393649"/>
                  </a:lnTo>
                  <a:lnTo>
                    <a:pt x="3185033" y="0"/>
                  </a:lnTo>
                  <a:close/>
                </a:path>
              </a:pathLst>
            </a:custGeom>
            <a:solidFill>
              <a:srgbClr val="8EB4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196083" y="5917234"/>
              <a:ext cx="6483350" cy="784225"/>
            </a:xfrm>
            <a:custGeom>
              <a:avLst/>
              <a:gdLst/>
              <a:ahLst/>
              <a:cxnLst/>
              <a:rect l="l" t="t" r="r" b="b"/>
              <a:pathLst>
                <a:path w="6483350" h="784225">
                  <a:moveTo>
                    <a:pt x="0" y="458673"/>
                  </a:moveTo>
                  <a:lnTo>
                    <a:pt x="5105" y="433361"/>
                  </a:lnTo>
                  <a:lnTo>
                    <a:pt x="19034" y="412692"/>
                  </a:lnTo>
                  <a:lnTo>
                    <a:pt x="39701" y="398758"/>
                  </a:lnTo>
                  <a:lnTo>
                    <a:pt x="65024" y="393649"/>
                  </a:lnTo>
                  <a:lnTo>
                    <a:pt x="1080516" y="393649"/>
                  </a:lnTo>
                  <a:lnTo>
                    <a:pt x="3185033" y="0"/>
                  </a:lnTo>
                  <a:lnTo>
                    <a:pt x="2701290" y="393649"/>
                  </a:lnTo>
                  <a:lnTo>
                    <a:pt x="6418072" y="393649"/>
                  </a:lnTo>
                  <a:lnTo>
                    <a:pt x="6443394" y="398758"/>
                  </a:lnTo>
                  <a:lnTo>
                    <a:pt x="6464061" y="412692"/>
                  </a:lnTo>
                  <a:lnTo>
                    <a:pt x="6477990" y="433361"/>
                  </a:lnTo>
                  <a:lnTo>
                    <a:pt x="6483096" y="458673"/>
                  </a:lnTo>
                  <a:lnTo>
                    <a:pt x="6483096" y="556209"/>
                  </a:lnTo>
                  <a:lnTo>
                    <a:pt x="6483096" y="718769"/>
                  </a:lnTo>
                  <a:lnTo>
                    <a:pt x="6477990" y="744081"/>
                  </a:lnTo>
                  <a:lnTo>
                    <a:pt x="6464061" y="764749"/>
                  </a:lnTo>
                  <a:lnTo>
                    <a:pt x="6443394" y="778683"/>
                  </a:lnTo>
                  <a:lnTo>
                    <a:pt x="6418072" y="783793"/>
                  </a:lnTo>
                  <a:lnTo>
                    <a:pt x="2701290" y="783793"/>
                  </a:lnTo>
                  <a:lnTo>
                    <a:pt x="1080516" y="783793"/>
                  </a:lnTo>
                  <a:lnTo>
                    <a:pt x="65024" y="783793"/>
                  </a:lnTo>
                  <a:lnTo>
                    <a:pt x="39701" y="778683"/>
                  </a:lnTo>
                  <a:lnTo>
                    <a:pt x="19034" y="764749"/>
                  </a:lnTo>
                  <a:lnTo>
                    <a:pt x="5105" y="744081"/>
                  </a:lnTo>
                  <a:lnTo>
                    <a:pt x="0" y="718769"/>
                  </a:lnTo>
                  <a:lnTo>
                    <a:pt x="0" y="556209"/>
                  </a:lnTo>
                  <a:lnTo>
                    <a:pt x="0" y="458673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2294382" y="6351828"/>
            <a:ext cx="6235065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15" b="1" i="1">
                <a:latin typeface="Times New Roman"/>
                <a:cs typeface="Times New Roman"/>
              </a:rPr>
              <a:t>Татарская</a:t>
            </a:r>
            <a:r>
              <a:rPr dirty="0" sz="2000" spc="-60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народная </a:t>
            </a:r>
            <a:r>
              <a:rPr dirty="0" sz="2000" spc="-25" b="1" i="1">
                <a:latin typeface="Times New Roman"/>
                <a:cs typeface="Times New Roman"/>
              </a:rPr>
              <a:t>сказка</a:t>
            </a:r>
            <a:r>
              <a:rPr dirty="0" sz="2000" spc="10" b="1" i="1">
                <a:latin typeface="Times New Roman"/>
                <a:cs typeface="Times New Roman"/>
              </a:rPr>
              <a:t> </a:t>
            </a:r>
            <a:r>
              <a:rPr dirty="0" sz="2000" spc="-5" b="1" i="1">
                <a:latin typeface="Times New Roman"/>
                <a:cs typeface="Times New Roman"/>
              </a:rPr>
              <a:t>«Четыре</a:t>
            </a:r>
            <a:r>
              <a:rPr dirty="0" sz="2000" spc="-55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друга</a:t>
            </a:r>
            <a:r>
              <a:rPr dirty="0" sz="2000" spc="50" b="1" i="1">
                <a:latin typeface="Times New Roman"/>
                <a:cs typeface="Times New Roman"/>
              </a:rPr>
              <a:t> </a:t>
            </a:r>
            <a:r>
              <a:rPr dirty="0" sz="2000" spc="-5" b="1" i="1">
                <a:latin typeface="Times New Roman"/>
                <a:cs typeface="Times New Roman"/>
              </a:rPr>
              <a:t>-</a:t>
            </a:r>
            <a:r>
              <a:rPr dirty="0" sz="2000" spc="-35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Дүрт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дус»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194560" y="3931920"/>
            <a:ext cx="1600200" cy="213360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23088" y="4364735"/>
            <a:ext cx="1728216" cy="23042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3314" y="14985"/>
            <a:ext cx="300164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/>
              <a:t>Музейная</a:t>
            </a:r>
            <a:r>
              <a:rPr dirty="0" sz="2400" spc="-70"/>
              <a:t> </a:t>
            </a:r>
            <a:r>
              <a:rPr dirty="0" sz="2400" spc="-15"/>
              <a:t>педагогика</a:t>
            </a:r>
            <a:endParaRPr sz="2400"/>
          </a:p>
        </p:txBody>
      </p:sp>
      <p:grpSp>
        <p:nvGrpSpPr>
          <p:cNvPr id="3" name="object 3"/>
          <p:cNvGrpSpPr/>
          <p:nvPr/>
        </p:nvGrpSpPr>
        <p:grpSpPr>
          <a:xfrm>
            <a:off x="5647753" y="460248"/>
            <a:ext cx="2919095" cy="4271010"/>
            <a:chOff x="5647753" y="460248"/>
            <a:chExt cx="2919095" cy="42710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3871" y="460248"/>
              <a:ext cx="2732404" cy="357060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652515" y="3752088"/>
              <a:ext cx="1728470" cy="974090"/>
            </a:xfrm>
            <a:custGeom>
              <a:avLst/>
              <a:gdLst/>
              <a:ahLst/>
              <a:cxnLst/>
              <a:rect l="l" t="t" r="r" b="b"/>
              <a:pathLst>
                <a:path w="1728470" h="974089">
                  <a:moveTo>
                    <a:pt x="1608328" y="254507"/>
                  </a:moveTo>
                  <a:lnTo>
                    <a:pt x="119887" y="254507"/>
                  </a:lnTo>
                  <a:lnTo>
                    <a:pt x="73241" y="263935"/>
                  </a:lnTo>
                  <a:lnTo>
                    <a:pt x="35131" y="289639"/>
                  </a:lnTo>
                  <a:lnTo>
                    <a:pt x="9427" y="327749"/>
                  </a:lnTo>
                  <a:lnTo>
                    <a:pt x="0" y="374395"/>
                  </a:lnTo>
                  <a:lnTo>
                    <a:pt x="0" y="853948"/>
                  </a:lnTo>
                  <a:lnTo>
                    <a:pt x="9427" y="900594"/>
                  </a:lnTo>
                  <a:lnTo>
                    <a:pt x="35131" y="938704"/>
                  </a:lnTo>
                  <a:lnTo>
                    <a:pt x="73241" y="964408"/>
                  </a:lnTo>
                  <a:lnTo>
                    <a:pt x="119887" y="973836"/>
                  </a:lnTo>
                  <a:lnTo>
                    <a:pt x="1608328" y="973836"/>
                  </a:lnTo>
                  <a:lnTo>
                    <a:pt x="1654974" y="964408"/>
                  </a:lnTo>
                  <a:lnTo>
                    <a:pt x="1693084" y="938704"/>
                  </a:lnTo>
                  <a:lnTo>
                    <a:pt x="1718788" y="900594"/>
                  </a:lnTo>
                  <a:lnTo>
                    <a:pt x="1728215" y="853948"/>
                  </a:lnTo>
                  <a:lnTo>
                    <a:pt x="1728215" y="374395"/>
                  </a:lnTo>
                  <a:lnTo>
                    <a:pt x="1718788" y="327749"/>
                  </a:lnTo>
                  <a:lnTo>
                    <a:pt x="1693084" y="289639"/>
                  </a:lnTo>
                  <a:lnTo>
                    <a:pt x="1654974" y="263935"/>
                  </a:lnTo>
                  <a:lnTo>
                    <a:pt x="1608328" y="254507"/>
                  </a:lnTo>
                  <a:close/>
                </a:path>
                <a:path w="1728470" h="974089">
                  <a:moveTo>
                    <a:pt x="561975" y="0"/>
                  </a:moveTo>
                  <a:lnTo>
                    <a:pt x="288036" y="254507"/>
                  </a:lnTo>
                  <a:lnTo>
                    <a:pt x="720089" y="254507"/>
                  </a:lnTo>
                  <a:lnTo>
                    <a:pt x="56197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652515" y="3752088"/>
              <a:ext cx="1728470" cy="974090"/>
            </a:xfrm>
            <a:custGeom>
              <a:avLst/>
              <a:gdLst/>
              <a:ahLst/>
              <a:cxnLst/>
              <a:rect l="l" t="t" r="r" b="b"/>
              <a:pathLst>
                <a:path w="1728470" h="974089">
                  <a:moveTo>
                    <a:pt x="0" y="374395"/>
                  </a:moveTo>
                  <a:lnTo>
                    <a:pt x="9427" y="327749"/>
                  </a:lnTo>
                  <a:lnTo>
                    <a:pt x="35131" y="289639"/>
                  </a:lnTo>
                  <a:lnTo>
                    <a:pt x="73241" y="263935"/>
                  </a:lnTo>
                  <a:lnTo>
                    <a:pt x="119887" y="254507"/>
                  </a:lnTo>
                  <a:lnTo>
                    <a:pt x="288036" y="254507"/>
                  </a:lnTo>
                  <a:lnTo>
                    <a:pt x="561975" y="0"/>
                  </a:lnTo>
                  <a:lnTo>
                    <a:pt x="720089" y="254507"/>
                  </a:lnTo>
                  <a:lnTo>
                    <a:pt x="1608328" y="254507"/>
                  </a:lnTo>
                  <a:lnTo>
                    <a:pt x="1654974" y="263935"/>
                  </a:lnTo>
                  <a:lnTo>
                    <a:pt x="1693084" y="289639"/>
                  </a:lnTo>
                  <a:lnTo>
                    <a:pt x="1718788" y="327749"/>
                  </a:lnTo>
                  <a:lnTo>
                    <a:pt x="1728215" y="374395"/>
                  </a:lnTo>
                  <a:lnTo>
                    <a:pt x="1728215" y="554228"/>
                  </a:lnTo>
                  <a:lnTo>
                    <a:pt x="1728215" y="853948"/>
                  </a:lnTo>
                  <a:lnTo>
                    <a:pt x="1718788" y="900594"/>
                  </a:lnTo>
                  <a:lnTo>
                    <a:pt x="1693084" y="938704"/>
                  </a:lnTo>
                  <a:lnTo>
                    <a:pt x="1654974" y="964408"/>
                  </a:lnTo>
                  <a:lnTo>
                    <a:pt x="1608328" y="973836"/>
                  </a:lnTo>
                  <a:lnTo>
                    <a:pt x="720089" y="973836"/>
                  </a:lnTo>
                  <a:lnTo>
                    <a:pt x="288036" y="973836"/>
                  </a:lnTo>
                  <a:lnTo>
                    <a:pt x="119887" y="973836"/>
                  </a:lnTo>
                  <a:lnTo>
                    <a:pt x="73241" y="964408"/>
                  </a:lnTo>
                  <a:lnTo>
                    <a:pt x="35131" y="938704"/>
                  </a:lnTo>
                  <a:lnTo>
                    <a:pt x="9427" y="900594"/>
                  </a:lnTo>
                  <a:lnTo>
                    <a:pt x="0" y="853948"/>
                  </a:lnTo>
                  <a:lnTo>
                    <a:pt x="0" y="554228"/>
                  </a:lnTo>
                  <a:lnTo>
                    <a:pt x="0" y="37439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5768085" y="4066158"/>
            <a:ext cx="1348105" cy="6369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15" b="1" i="1">
                <a:latin typeface="Times New Roman"/>
                <a:cs typeface="Times New Roman"/>
              </a:rPr>
              <a:t>Экскурсия</a:t>
            </a:r>
            <a:r>
              <a:rPr dirty="0" sz="2000" spc="-70" b="1" i="1">
                <a:latin typeface="Times New Roman"/>
                <a:cs typeface="Times New Roman"/>
              </a:rPr>
              <a:t> </a:t>
            </a:r>
            <a:r>
              <a:rPr dirty="0" sz="2000" spc="-5" b="1" i="1">
                <a:latin typeface="Times New Roman"/>
                <a:cs typeface="Times New Roman"/>
              </a:rPr>
              <a:t>в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2000" spc="-10" b="1" i="1">
                <a:latin typeface="Times New Roman"/>
                <a:cs typeface="Times New Roman"/>
              </a:rPr>
              <a:t>БГИАМЗ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00215" y="3834384"/>
            <a:ext cx="2843784" cy="2843784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3392423" y="1456944"/>
            <a:ext cx="2141220" cy="2418715"/>
            <a:chOff x="3392423" y="1456944"/>
            <a:chExt cx="2141220" cy="241871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01567" y="1478280"/>
              <a:ext cx="2131822" cy="239699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80815" y="1566621"/>
              <a:ext cx="1933829" cy="122661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92423" y="1456944"/>
              <a:ext cx="2130552" cy="2393949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505968" y="460248"/>
            <a:ext cx="4997450" cy="6384290"/>
            <a:chOff x="505968" y="460248"/>
            <a:chExt cx="4997450" cy="6384290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5968" y="460248"/>
              <a:ext cx="2634869" cy="344563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2376" y="4059875"/>
              <a:ext cx="4780661" cy="278422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00684" y="3395852"/>
              <a:ext cx="1728470" cy="827405"/>
            </a:xfrm>
            <a:custGeom>
              <a:avLst/>
              <a:gdLst/>
              <a:ahLst/>
              <a:cxnLst/>
              <a:rect l="l" t="t" r="r" b="b"/>
              <a:pathLst>
                <a:path w="1728470" h="827404">
                  <a:moveTo>
                    <a:pt x="1656079" y="394335"/>
                  </a:moveTo>
                  <a:lnTo>
                    <a:pt x="72135" y="394335"/>
                  </a:lnTo>
                  <a:lnTo>
                    <a:pt x="44057" y="399998"/>
                  </a:lnTo>
                  <a:lnTo>
                    <a:pt x="21128" y="415448"/>
                  </a:lnTo>
                  <a:lnTo>
                    <a:pt x="5668" y="438376"/>
                  </a:lnTo>
                  <a:lnTo>
                    <a:pt x="0" y="466471"/>
                  </a:lnTo>
                  <a:lnTo>
                    <a:pt x="0" y="755015"/>
                  </a:lnTo>
                  <a:lnTo>
                    <a:pt x="5668" y="783109"/>
                  </a:lnTo>
                  <a:lnTo>
                    <a:pt x="21128" y="806037"/>
                  </a:lnTo>
                  <a:lnTo>
                    <a:pt x="44057" y="821487"/>
                  </a:lnTo>
                  <a:lnTo>
                    <a:pt x="72135" y="827151"/>
                  </a:lnTo>
                  <a:lnTo>
                    <a:pt x="1656079" y="827151"/>
                  </a:lnTo>
                  <a:lnTo>
                    <a:pt x="1684174" y="821487"/>
                  </a:lnTo>
                  <a:lnTo>
                    <a:pt x="1707102" y="806037"/>
                  </a:lnTo>
                  <a:lnTo>
                    <a:pt x="1722552" y="783109"/>
                  </a:lnTo>
                  <a:lnTo>
                    <a:pt x="1728215" y="755015"/>
                  </a:lnTo>
                  <a:lnTo>
                    <a:pt x="1728215" y="466471"/>
                  </a:lnTo>
                  <a:lnTo>
                    <a:pt x="1722552" y="438376"/>
                  </a:lnTo>
                  <a:lnTo>
                    <a:pt x="1707102" y="415448"/>
                  </a:lnTo>
                  <a:lnTo>
                    <a:pt x="1684174" y="399998"/>
                  </a:lnTo>
                  <a:lnTo>
                    <a:pt x="1656079" y="394335"/>
                  </a:lnTo>
                  <a:close/>
                </a:path>
                <a:path w="1728470" h="827404">
                  <a:moveTo>
                    <a:pt x="805053" y="0"/>
                  </a:moveTo>
                  <a:lnTo>
                    <a:pt x="288035" y="394335"/>
                  </a:lnTo>
                  <a:lnTo>
                    <a:pt x="720090" y="394335"/>
                  </a:lnTo>
                  <a:lnTo>
                    <a:pt x="80505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900684" y="3395852"/>
              <a:ext cx="1728470" cy="827405"/>
            </a:xfrm>
            <a:custGeom>
              <a:avLst/>
              <a:gdLst/>
              <a:ahLst/>
              <a:cxnLst/>
              <a:rect l="l" t="t" r="r" b="b"/>
              <a:pathLst>
                <a:path w="1728470" h="827404">
                  <a:moveTo>
                    <a:pt x="0" y="466471"/>
                  </a:moveTo>
                  <a:lnTo>
                    <a:pt x="5668" y="438376"/>
                  </a:lnTo>
                  <a:lnTo>
                    <a:pt x="21128" y="415448"/>
                  </a:lnTo>
                  <a:lnTo>
                    <a:pt x="44057" y="399998"/>
                  </a:lnTo>
                  <a:lnTo>
                    <a:pt x="72135" y="394335"/>
                  </a:lnTo>
                  <a:lnTo>
                    <a:pt x="288035" y="394335"/>
                  </a:lnTo>
                  <a:lnTo>
                    <a:pt x="805053" y="0"/>
                  </a:lnTo>
                  <a:lnTo>
                    <a:pt x="720090" y="394335"/>
                  </a:lnTo>
                  <a:lnTo>
                    <a:pt x="1656079" y="394335"/>
                  </a:lnTo>
                  <a:lnTo>
                    <a:pt x="1684174" y="399998"/>
                  </a:lnTo>
                  <a:lnTo>
                    <a:pt x="1707102" y="415448"/>
                  </a:lnTo>
                  <a:lnTo>
                    <a:pt x="1722552" y="438376"/>
                  </a:lnTo>
                  <a:lnTo>
                    <a:pt x="1728215" y="466471"/>
                  </a:lnTo>
                  <a:lnTo>
                    <a:pt x="1728215" y="574675"/>
                  </a:lnTo>
                  <a:lnTo>
                    <a:pt x="1728215" y="755015"/>
                  </a:lnTo>
                  <a:lnTo>
                    <a:pt x="1722552" y="783109"/>
                  </a:lnTo>
                  <a:lnTo>
                    <a:pt x="1707102" y="806037"/>
                  </a:lnTo>
                  <a:lnTo>
                    <a:pt x="1684174" y="821487"/>
                  </a:lnTo>
                  <a:lnTo>
                    <a:pt x="1656079" y="827151"/>
                  </a:lnTo>
                  <a:lnTo>
                    <a:pt x="720090" y="827151"/>
                  </a:lnTo>
                  <a:lnTo>
                    <a:pt x="288035" y="827151"/>
                  </a:lnTo>
                  <a:lnTo>
                    <a:pt x="72135" y="827151"/>
                  </a:lnTo>
                  <a:lnTo>
                    <a:pt x="44057" y="821487"/>
                  </a:lnTo>
                  <a:lnTo>
                    <a:pt x="21128" y="806037"/>
                  </a:lnTo>
                  <a:lnTo>
                    <a:pt x="5668" y="783109"/>
                  </a:lnTo>
                  <a:lnTo>
                    <a:pt x="0" y="755015"/>
                  </a:lnTo>
                  <a:lnTo>
                    <a:pt x="0" y="574675"/>
                  </a:lnTo>
                  <a:lnTo>
                    <a:pt x="0" y="466471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3566540" y="1579244"/>
            <a:ext cx="1699260" cy="1091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74930" indent="-62865">
              <a:lnSpc>
                <a:spcPct val="100000"/>
              </a:lnSpc>
              <a:spcBef>
                <a:spcPts val="90"/>
              </a:spcBef>
              <a:buSzPct val="92857"/>
              <a:buFont typeface="Arial MT"/>
              <a:buChar char="•"/>
              <a:tabLst>
                <a:tab pos="75565" algn="l"/>
              </a:tabLst>
            </a:pPr>
            <a:r>
              <a:rPr dirty="0" sz="1400" spc="-5" i="1">
                <a:latin typeface="Times New Roman"/>
                <a:cs typeface="Times New Roman"/>
              </a:rPr>
              <a:t>Изучение</a:t>
            </a:r>
            <a:r>
              <a:rPr dirty="0" sz="1400" spc="-45" i="1">
                <a:latin typeface="Times New Roman"/>
                <a:cs typeface="Times New Roman"/>
              </a:rPr>
              <a:t> </a:t>
            </a:r>
            <a:r>
              <a:rPr dirty="0" sz="1400" spc="-10" i="1">
                <a:latin typeface="Times New Roman"/>
                <a:cs typeface="Times New Roman"/>
              </a:rPr>
              <a:t>истории</a:t>
            </a:r>
            <a:endParaRPr sz="1400">
              <a:latin typeface="Times New Roman"/>
              <a:cs typeface="Times New Roman"/>
            </a:endParaRPr>
          </a:p>
          <a:p>
            <a:pPr marL="74930" indent="-62865">
              <a:lnSpc>
                <a:spcPct val="100000"/>
              </a:lnSpc>
              <a:buSzPct val="92857"/>
              <a:buFont typeface="Arial MT"/>
              <a:buChar char="•"/>
              <a:tabLst>
                <a:tab pos="75565" algn="l"/>
              </a:tabLst>
            </a:pPr>
            <a:r>
              <a:rPr dirty="0" sz="1400" spc="-15" i="1">
                <a:latin typeface="Times New Roman"/>
                <a:cs typeface="Times New Roman"/>
              </a:rPr>
              <a:t>Экскурсии,</a:t>
            </a:r>
            <a:r>
              <a:rPr dirty="0" sz="1400" spc="5" i="1">
                <a:latin typeface="Times New Roman"/>
                <a:cs typeface="Times New Roman"/>
              </a:rPr>
              <a:t> </a:t>
            </a:r>
            <a:r>
              <a:rPr dirty="0" sz="1400" spc="-15" i="1">
                <a:latin typeface="Times New Roman"/>
                <a:cs typeface="Times New Roman"/>
              </a:rPr>
              <a:t>встреча</a:t>
            </a:r>
            <a:r>
              <a:rPr dirty="0" sz="1400" spc="20" i="1">
                <a:latin typeface="Times New Roman"/>
                <a:cs typeface="Times New Roman"/>
              </a:rPr>
              <a:t> </a:t>
            </a:r>
            <a:r>
              <a:rPr dirty="0" sz="1400" spc="-5" i="1">
                <a:latin typeface="Times New Roman"/>
                <a:cs typeface="Times New Roman"/>
              </a:rPr>
              <a:t>с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400" spc="-15" i="1">
                <a:latin typeface="Times New Roman"/>
                <a:cs typeface="Times New Roman"/>
              </a:rPr>
              <a:t>сотрудниками</a:t>
            </a:r>
            <a:r>
              <a:rPr dirty="0" sz="1400" spc="10" i="1">
                <a:latin typeface="Times New Roman"/>
                <a:cs typeface="Times New Roman"/>
              </a:rPr>
              <a:t> </a:t>
            </a:r>
            <a:r>
              <a:rPr dirty="0" sz="1400" spc="-10" i="1">
                <a:latin typeface="Times New Roman"/>
                <a:cs typeface="Times New Roman"/>
              </a:rPr>
              <a:t>музея</a:t>
            </a:r>
            <a:endParaRPr sz="1400">
              <a:latin typeface="Times New Roman"/>
              <a:cs typeface="Times New Roman"/>
            </a:endParaRPr>
          </a:p>
          <a:p>
            <a:pPr marL="74930" indent="-62865">
              <a:lnSpc>
                <a:spcPct val="100000"/>
              </a:lnSpc>
              <a:buSzPct val="92857"/>
              <a:buFont typeface="Arial MT"/>
              <a:buChar char="•"/>
              <a:tabLst>
                <a:tab pos="75565" algn="l"/>
              </a:tabLst>
            </a:pPr>
            <a:r>
              <a:rPr dirty="0" sz="1400" spc="-15" i="1">
                <a:latin typeface="Times New Roman"/>
                <a:cs typeface="Times New Roman"/>
              </a:rPr>
              <a:t>Создание</a:t>
            </a:r>
            <a:r>
              <a:rPr dirty="0" sz="1400" spc="35" i="1">
                <a:latin typeface="Times New Roman"/>
                <a:cs typeface="Times New Roman"/>
              </a:rPr>
              <a:t> </a:t>
            </a:r>
            <a:r>
              <a:rPr dirty="0" sz="1400" spc="-10" i="1">
                <a:latin typeface="Times New Roman"/>
                <a:cs typeface="Times New Roman"/>
              </a:rPr>
              <a:t>мини-музея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-5" i="1">
                <a:latin typeface="Times New Roman"/>
                <a:cs typeface="Times New Roman"/>
              </a:rPr>
              <a:t>в</a:t>
            </a:r>
            <a:r>
              <a:rPr dirty="0" sz="1400" spc="-45" i="1">
                <a:latin typeface="Times New Roman"/>
                <a:cs typeface="Times New Roman"/>
              </a:rPr>
              <a:t> </a:t>
            </a:r>
            <a:r>
              <a:rPr dirty="0" sz="1400" spc="-30" i="1">
                <a:latin typeface="Times New Roman"/>
                <a:cs typeface="Times New Roman"/>
              </a:rPr>
              <a:t>ДОУ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99845" y="3839083"/>
            <a:ext cx="139509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15" b="1" i="1">
                <a:latin typeface="Times New Roman"/>
                <a:cs typeface="Times New Roman"/>
              </a:rPr>
              <a:t>Музей</a:t>
            </a:r>
            <a:r>
              <a:rPr dirty="0" sz="2000" spc="-55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хлеба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2022-05-06T06:04:34Z</dcterms:created>
  <dcterms:modified xsi:type="dcterms:W3CDTF">2022-05-06T06:04:34Z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2022-05-06T00:00:00Z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2022-05-06T00:00:00Z</vt:filetime>
  </property>
</Properties>
</file>